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1" r:id="rId1"/>
  </p:sldMasterIdLst>
  <p:notesMasterIdLst>
    <p:notesMasterId r:id="rId18"/>
  </p:notesMasterIdLst>
  <p:handoutMasterIdLst>
    <p:handoutMasterId r:id="rId19"/>
  </p:handoutMasterIdLst>
  <p:sldIdLst>
    <p:sldId id="390" r:id="rId2"/>
    <p:sldId id="391" r:id="rId3"/>
    <p:sldId id="349" r:id="rId4"/>
    <p:sldId id="377" r:id="rId5"/>
    <p:sldId id="378" r:id="rId6"/>
    <p:sldId id="379" r:id="rId7"/>
    <p:sldId id="380" r:id="rId8"/>
    <p:sldId id="381" r:id="rId9"/>
    <p:sldId id="382" r:id="rId10"/>
    <p:sldId id="389" r:id="rId11"/>
    <p:sldId id="384" r:id="rId12"/>
    <p:sldId id="385" r:id="rId13"/>
    <p:sldId id="369" r:id="rId14"/>
    <p:sldId id="386" r:id="rId15"/>
    <p:sldId id="387" r:id="rId16"/>
    <p:sldId id="388" r:id="rId17"/>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56D24AC-CFFD-47D0-8193-2A43AA2D8070}">
          <p14:sldIdLst>
            <p14:sldId id="390"/>
            <p14:sldId id="391"/>
            <p14:sldId id="349"/>
            <p14:sldId id="377"/>
            <p14:sldId id="378"/>
            <p14:sldId id="379"/>
            <p14:sldId id="380"/>
            <p14:sldId id="381"/>
            <p14:sldId id="382"/>
            <p14:sldId id="389"/>
            <p14:sldId id="384"/>
            <p14:sldId id="385"/>
            <p14:sldId id="369"/>
            <p14:sldId id="386"/>
            <p14:sldId id="387"/>
            <p14:sldId id="388"/>
          </p14:sldIdLst>
        </p14:section>
        <p14:section name="Untitled Section" id="{4111D4B8-C83E-42E3-816C-F56730ABB03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7F"/>
    <a:srgbClr val="7F7F7F"/>
    <a:srgbClr val="404040"/>
    <a:srgbClr val="5B9BD5"/>
    <a:srgbClr val="004B8D"/>
    <a:srgbClr val="FFFFFF"/>
    <a:srgbClr val="0B3B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8" autoAdjust="0"/>
    <p:restoredTop sz="94660"/>
  </p:normalViewPr>
  <p:slideViewPr>
    <p:cSldViewPr snapToGrid="0">
      <p:cViewPr varScale="1">
        <p:scale>
          <a:sx n="114" d="100"/>
          <a:sy n="114" d="100"/>
        </p:scale>
        <p:origin x="180" y="96"/>
      </p:cViewPr>
      <p:guideLst/>
    </p:cSldViewPr>
  </p:slideViewPr>
  <p:notesTextViewPr>
    <p:cViewPr>
      <p:scale>
        <a:sx n="3" d="2"/>
        <a:sy n="3" d="2"/>
      </p:scale>
      <p:origin x="0" y="0"/>
    </p:cViewPr>
  </p:notesTextViewPr>
  <p:notesViewPr>
    <p:cSldViewPr snapToGrid="0">
      <p:cViewPr varScale="1">
        <p:scale>
          <a:sx n="86" d="100"/>
          <a:sy n="86" d="100"/>
        </p:scale>
        <p:origin x="386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3"/>
            <a:ext cx="2972421" cy="46657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032" y="3"/>
            <a:ext cx="2972421" cy="466577"/>
          </a:xfrm>
          <a:prstGeom prst="rect">
            <a:avLst/>
          </a:prstGeom>
        </p:spPr>
        <p:txBody>
          <a:bodyPr vert="horz" lIns="91440" tIns="45720" rIns="91440" bIns="45720" rtlCol="0"/>
          <a:lstStyle>
            <a:lvl1pPr algn="r">
              <a:defRPr sz="1200"/>
            </a:lvl1pPr>
          </a:lstStyle>
          <a:p>
            <a:endParaRPr lang="en-US"/>
          </a:p>
        </p:txBody>
      </p:sp>
      <p:sp>
        <p:nvSpPr>
          <p:cNvPr id="4" name="Footer Placeholder 3"/>
          <p:cNvSpPr>
            <a:spLocks noGrp="1"/>
          </p:cNvSpPr>
          <p:nvPr>
            <p:ph type="ftr" sz="quarter" idx="2"/>
          </p:nvPr>
        </p:nvSpPr>
        <p:spPr>
          <a:xfrm>
            <a:off x="6" y="8829826"/>
            <a:ext cx="2972421" cy="46657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032" y="8829826"/>
            <a:ext cx="2972421" cy="466577"/>
          </a:xfrm>
          <a:prstGeom prst="rect">
            <a:avLst/>
          </a:prstGeom>
        </p:spPr>
        <p:txBody>
          <a:bodyPr vert="horz" lIns="91440" tIns="45720" rIns="91440" bIns="45720" rtlCol="0" anchor="b"/>
          <a:lstStyle>
            <a:lvl1pPr algn="r">
              <a:defRPr sz="1200"/>
            </a:lvl1pPr>
          </a:lstStyle>
          <a:p>
            <a:fld id="{3062906A-480E-4B33-BB57-B54CBFF06E52}" type="slidenum">
              <a:rPr lang="en-US" smtClean="0"/>
              <a:t>‹#›</a:t>
            </a:fld>
            <a:endParaRPr lang="en-US"/>
          </a:p>
        </p:txBody>
      </p:sp>
    </p:spTree>
    <p:extLst>
      <p:ext uri="{BB962C8B-B14F-4D97-AF65-F5344CB8AC3E}">
        <p14:creationId xmlns:p14="http://schemas.microsoft.com/office/powerpoint/2010/main" val="155540135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3"/>
            <a:ext cx="2972421" cy="46657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032" y="3"/>
            <a:ext cx="2972421" cy="466577"/>
          </a:xfrm>
          <a:prstGeom prst="rect">
            <a:avLst/>
          </a:prstGeom>
        </p:spPr>
        <p:txBody>
          <a:bodyPr vert="horz" lIns="91440" tIns="45720" rIns="91440" bIns="45720" rtlCol="0"/>
          <a:lstStyle>
            <a:lvl1pPr algn="r">
              <a:defRPr sz="1200"/>
            </a:lvl1pPr>
          </a:lstStyle>
          <a:p>
            <a:endParaRPr lang="en-US"/>
          </a:p>
        </p:txBody>
      </p:sp>
      <p:sp>
        <p:nvSpPr>
          <p:cNvPr id="4" name="Slide Image Placeholder 3"/>
          <p:cNvSpPr>
            <a:spLocks noGrp="1" noRot="1" noChangeAspect="1"/>
          </p:cNvSpPr>
          <p:nvPr>
            <p:ph type="sldImg" idx="2"/>
          </p:nvPr>
        </p:nvSpPr>
        <p:spPr>
          <a:xfrm>
            <a:off x="639763" y="1162050"/>
            <a:ext cx="5578475" cy="31384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6422" y="4474039"/>
            <a:ext cx="5485158" cy="366071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6" y="8829826"/>
            <a:ext cx="2972421" cy="46657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032" y="8829826"/>
            <a:ext cx="2972421" cy="466577"/>
          </a:xfrm>
          <a:prstGeom prst="rect">
            <a:avLst/>
          </a:prstGeom>
        </p:spPr>
        <p:txBody>
          <a:bodyPr vert="horz" lIns="91440" tIns="45720" rIns="91440" bIns="45720" rtlCol="0" anchor="b"/>
          <a:lstStyle>
            <a:lvl1pPr algn="r">
              <a:defRPr sz="1200"/>
            </a:lvl1pPr>
          </a:lstStyle>
          <a:p>
            <a:fld id="{D471DB71-47A1-45E9-A995-11092A58102A}" type="slidenum">
              <a:rPr lang="en-US" smtClean="0"/>
              <a:t>‹#›</a:t>
            </a:fld>
            <a:endParaRPr lang="en-US"/>
          </a:p>
        </p:txBody>
      </p:sp>
    </p:spTree>
    <p:extLst>
      <p:ext uri="{BB962C8B-B14F-4D97-AF65-F5344CB8AC3E}">
        <p14:creationId xmlns:p14="http://schemas.microsoft.com/office/powerpoint/2010/main" val="547421432"/>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C2ABD9-7964-4F23-AC59-1B1E8A627F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584" t="36944" r="27642" b="5288"/>
          <a:stretch/>
        </p:blipFill>
        <p:spPr>
          <a:xfrm>
            <a:off x="1" y="-43294"/>
            <a:ext cx="12192000" cy="6901294"/>
          </a:xfrm>
          <a:prstGeom prst="rect">
            <a:avLst/>
          </a:prstGeom>
        </p:spPr>
      </p:pic>
      <p:sp>
        <p:nvSpPr>
          <p:cNvPr id="5" name="Footer Placeholder 4"/>
          <p:cNvSpPr>
            <a:spLocks noGrp="1"/>
          </p:cNvSpPr>
          <p:nvPr>
            <p:ph type="ftr" sz="quarter" idx="11"/>
          </p:nvPr>
        </p:nvSpPr>
        <p:spPr>
          <a:xfrm>
            <a:off x="9625" y="6356349"/>
            <a:ext cx="4114800" cy="365125"/>
          </a:xfrm>
          <a:prstGeom prst="rect">
            <a:avLst/>
          </a:prstGeom>
        </p:spPr>
        <p:txBody>
          <a:bodyPr/>
          <a:lstStyle>
            <a:lvl1pPr>
              <a:defRPr>
                <a:solidFill>
                  <a:srgbClr val="7F7F7F"/>
                </a:solidFill>
                <a:latin typeface="Arial" panose="020B0604020202020204" pitchFamily="34" charset="0"/>
                <a:cs typeface="Arial" panose="020B0604020202020204" pitchFamily="34" charset="0"/>
              </a:defRPr>
            </a:lvl1pPr>
          </a:lstStyle>
          <a:p>
            <a:r>
              <a:rPr lang="en-US" dirty="0"/>
              <a:t>VanBlackLaw.com</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A8E7E4D-98C5-4E51-A109-4F0887146D55}" type="slidenum">
              <a:rPr lang="en-US" smtClean="0"/>
              <a:pPr/>
              <a:t>‹#›</a:t>
            </a:fld>
            <a:endParaRPr lang="en-US"/>
          </a:p>
        </p:txBody>
      </p:sp>
      <p:grpSp>
        <p:nvGrpSpPr>
          <p:cNvPr id="17" name="Group 16">
            <a:extLst>
              <a:ext uri="{FF2B5EF4-FFF2-40B4-BE49-F238E27FC236}">
                <a16:creationId xmlns:a16="http://schemas.microsoft.com/office/drawing/2014/main" id="{AD165378-898A-46EF-AD0B-791D0FAA5381}"/>
              </a:ext>
            </a:extLst>
          </p:cNvPr>
          <p:cNvGrpSpPr/>
          <p:nvPr/>
        </p:nvGrpSpPr>
        <p:grpSpPr>
          <a:xfrm>
            <a:off x="-10763" y="1648826"/>
            <a:ext cx="4515261" cy="2603151"/>
            <a:chOff x="379445" y="-2452384"/>
            <a:chExt cx="6027577" cy="2603151"/>
          </a:xfrm>
          <a:solidFill>
            <a:schemeClr val="bg1">
              <a:lumMod val="50000"/>
              <a:alpha val="87000"/>
            </a:schemeClr>
          </a:solidFill>
        </p:grpSpPr>
        <p:sp>
          <p:nvSpPr>
            <p:cNvPr id="18" name="Rectangle 17">
              <a:extLst>
                <a:ext uri="{FF2B5EF4-FFF2-40B4-BE49-F238E27FC236}">
                  <a16:creationId xmlns:a16="http://schemas.microsoft.com/office/drawing/2014/main" id="{25C66038-A66B-490E-87EF-F64C6B74914E}"/>
                </a:ext>
              </a:extLst>
            </p:cNvPr>
            <p:cNvSpPr/>
            <p:nvPr/>
          </p:nvSpPr>
          <p:spPr>
            <a:xfrm>
              <a:off x="379445" y="-2452384"/>
              <a:ext cx="3638939" cy="26011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Triangle 18">
              <a:extLst>
                <a:ext uri="{FF2B5EF4-FFF2-40B4-BE49-F238E27FC236}">
                  <a16:creationId xmlns:a16="http://schemas.microsoft.com/office/drawing/2014/main" id="{E2BD3187-DD0E-4DD7-BE69-DBF561FB17C2}"/>
                </a:ext>
              </a:extLst>
            </p:cNvPr>
            <p:cNvSpPr/>
            <p:nvPr/>
          </p:nvSpPr>
          <p:spPr>
            <a:xfrm>
              <a:off x="4018384" y="-2452384"/>
              <a:ext cx="2388638" cy="260315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Rectangle 19">
            <a:extLst>
              <a:ext uri="{FF2B5EF4-FFF2-40B4-BE49-F238E27FC236}">
                <a16:creationId xmlns:a16="http://schemas.microsoft.com/office/drawing/2014/main" id="{7140923A-6FC9-4912-BA5C-1019B5433392}"/>
              </a:ext>
            </a:extLst>
          </p:cNvPr>
          <p:cNvSpPr/>
          <p:nvPr/>
        </p:nvSpPr>
        <p:spPr>
          <a:xfrm>
            <a:off x="7785978" y="313899"/>
            <a:ext cx="4408477" cy="5567485"/>
          </a:xfrm>
          <a:prstGeom prst="rect">
            <a:avLst/>
          </a:prstGeom>
          <a:solidFill>
            <a:srgbClr val="40404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1" name="Rectangle 20">
            <a:extLst>
              <a:ext uri="{FF2B5EF4-FFF2-40B4-BE49-F238E27FC236}">
                <a16:creationId xmlns:a16="http://schemas.microsoft.com/office/drawing/2014/main" id="{39C7A376-65E6-479D-804B-558119C00C26}"/>
              </a:ext>
            </a:extLst>
          </p:cNvPr>
          <p:cNvSpPr/>
          <p:nvPr/>
        </p:nvSpPr>
        <p:spPr>
          <a:xfrm>
            <a:off x="5221705" y="976615"/>
            <a:ext cx="6972751" cy="3947723"/>
          </a:xfrm>
          <a:prstGeom prst="rect">
            <a:avLst/>
          </a:prstGeom>
          <a:solidFill>
            <a:srgbClr val="FFFFF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22" name="Rectangle 21">
            <a:extLst>
              <a:ext uri="{FF2B5EF4-FFF2-40B4-BE49-F238E27FC236}">
                <a16:creationId xmlns:a16="http://schemas.microsoft.com/office/drawing/2014/main" id="{CB831660-37F1-4135-A37D-9105D39938E7}"/>
              </a:ext>
            </a:extLst>
          </p:cNvPr>
          <p:cNvSpPr/>
          <p:nvPr/>
        </p:nvSpPr>
        <p:spPr>
          <a:xfrm>
            <a:off x="8097254" y="1268408"/>
            <a:ext cx="4097202" cy="3363986"/>
          </a:xfrm>
          <a:prstGeom prst="rect">
            <a:avLst/>
          </a:prstGeom>
          <a:solidFill>
            <a:srgbClr val="99CCF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pic>
        <p:nvPicPr>
          <p:cNvPr id="3" name="Picture 2">
            <a:extLst>
              <a:ext uri="{FF2B5EF4-FFF2-40B4-BE49-F238E27FC236}">
                <a16:creationId xmlns:a16="http://schemas.microsoft.com/office/drawing/2014/main" id="{3AA7A182-4444-4DE5-ABDF-B4693FE624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6082" y="5126575"/>
            <a:ext cx="2779545" cy="503755"/>
          </a:xfrm>
          <a:prstGeom prst="rect">
            <a:avLst/>
          </a:prstGeom>
        </p:spPr>
      </p:pic>
      <p:pic>
        <p:nvPicPr>
          <p:cNvPr id="38" name="Picture 37">
            <a:extLst>
              <a:ext uri="{FF2B5EF4-FFF2-40B4-BE49-F238E27FC236}">
                <a16:creationId xmlns:a16="http://schemas.microsoft.com/office/drawing/2014/main" id="{40128EF6-7743-4B7F-AE9D-D725C11D02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6082" y="5126575"/>
            <a:ext cx="2779545" cy="503755"/>
          </a:xfrm>
          <a:prstGeom prst="rect">
            <a:avLst/>
          </a:prstGeom>
        </p:spPr>
      </p:pic>
      <p:sp>
        <p:nvSpPr>
          <p:cNvPr id="40" name="Title 3">
            <a:extLst>
              <a:ext uri="{FF2B5EF4-FFF2-40B4-BE49-F238E27FC236}">
                <a16:creationId xmlns:a16="http://schemas.microsoft.com/office/drawing/2014/main" id="{1046974D-4D17-4620-B30F-ABE6F2A1F0B5}"/>
              </a:ext>
            </a:extLst>
          </p:cNvPr>
          <p:cNvSpPr txBox="1">
            <a:spLocks/>
          </p:cNvSpPr>
          <p:nvPr userDrawn="1"/>
        </p:nvSpPr>
        <p:spPr>
          <a:xfrm>
            <a:off x="4745194" y="1829162"/>
            <a:ext cx="6920900" cy="15781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grpSp>
        <p:nvGrpSpPr>
          <p:cNvPr id="23" name="Group 22">
            <a:extLst>
              <a:ext uri="{FF2B5EF4-FFF2-40B4-BE49-F238E27FC236}">
                <a16:creationId xmlns:a16="http://schemas.microsoft.com/office/drawing/2014/main" id="{8B680A32-8863-40E6-8D84-3953A765CFB3}"/>
              </a:ext>
            </a:extLst>
          </p:cNvPr>
          <p:cNvGrpSpPr/>
          <p:nvPr/>
        </p:nvGrpSpPr>
        <p:grpSpPr>
          <a:xfrm rot="10800000">
            <a:off x="2844186" y="1620439"/>
            <a:ext cx="9366483" cy="2617774"/>
            <a:chOff x="379445" y="-2457257"/>
            <a:chExt cx="6027575" cy="2617774"/>
          </a:xfrm>
        </p:grpSpPr>
        <p:sp>
          <p:nvSpPr>
            <p:cNvPr id="24" name="Rectangle 23">
              <a:extLst>
                <a:ext uri="{FF2B5EF4-FFF2-40B4-BE49-F238E27FC236}">
                  <a16:creationId xmlns:a16="http://schemas.microsoft.com/office/drawing/2014/main" id="{A96E2EB3-3B5C-4D26-BAA0-152DEF2314A5}"/>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9600" dirty="0"/>
            </a:p>
          </p:txBody>
        </p:sp>
        <p:sp>
          <p:nvSpPr>
            <p:cNvPr id="25" name="Right Triangle 24">
              <a:extLst>
                <a:ext uri="{FF2B5EF4-FFF2-40B4-BE49-F238E27FC236}">
                  <a16:creationId xmlns:a16="http://schemas.microsoft.com/office/drawing/2014/main" id="{9C1F4426-F432-493F-B832-EF055613FEF5}"/>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9600" dirty="0"/>
            </a:p>
          </p:txBody>
        </p:sp>
      </p:grpSp>
      <p:sp>
        <p:nvSpPr>
          <p:cNvPr id="41" name="Title Placeholder 1">
            <a:extLst>
              <a:ext uri="{FF2B5EF4-FFF2-40B4-BE49-F238E27FC236}">
                <a16:creationId xmlns:a16="http://schemas.microsoft.com/office/drawing/2014/main" id="{E00BEF4B-592A-4218-BC9A-38AB6E42F4E2}"/>
              </a:ext>
            </a:extLst>
          </p:cNvPr>
          <p:cNvSpPr>
            <a:spLocks noGrp="1"/>
          </p:cNvSpPr>
          <p:nvPr>
            <p:ph type="title" hasCustomPrompt="1"/>
          </p:nvPr>
        </p:nvSpPr>
        <p:spPr>
          <a:xfrm>
            <a:off x="4552238" y="1797584"/>
            <a:ext cx="6996725" cy="2283965"/>
          </a:xfrm>
          <a:prstGeom prst="rect">
            <a:avLst/>
          </a:prstGeom>
        </p:spPr>
        <p:txBody>
          <a:bodyPr vert="horz" lIns="91440" tIns="45720" rIns="91440" bIns="45720" rtlCol="0" anchor="ctr">
            <a:noAutofit/>
          </a:bodyPr>
          <a:lstStyle>
            <a:lvl1pPr algn="l">
              <a:defRPr sz="4400" cap="none" baseline="0">
                <a:solidFill>
                  <a:schemeClr val="bg1"/>
                </a:solidFill>
                <a:latin typeface="Arial" panose="020B0604020202020204" pitchFamily="34" charset="0"/>
              </a:defRPr>
            </a:lvl1pPr>
          </a:lstStyle>
          <a:p>
            <a:r>
              <a:rPr lang="en-US" dirty="0"/>
              <a:t>Click To Edit Master Title Style</a:t>
            </a:r>
          </a:p>
        </p:txBody>
      </p:sp>
      <p:sp>
        <p:nvSpPr>
          <p:cNvPr id="42" name="Title Placeholder 1">
            <a:extLst>
              <a:ext uri="{FF2B5EF4-FFF2-40B4-BE49-F238E27FC236}">
                <a16:creationId xmlns:a16="http://schemas.microsoft.com/office/drawing/2014/main" id="{BA8E60A6-B36D-474B-A604-89598BD3ED33}"/>
              </a:ext>
            </a:extLst>
          </p:cNvPr>
          <p:cNvSpPr txBox="1">
            <a:spLocks/>
          </p:cNvSpPr>
          <p:nvPr userDrawn="1"/>
        </p:nvSpPr>
        <p:spPr>
          <a:xfrm>
            <a:off x="4552238" y="3402768"/>
            <a:ext cx="6996725" cy="7471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cap="all" baseline="0">
                <a:solidFill>
                  <a:schemeClr val="bg1"/>
                </a:solidFill>
                <a:latin typeface="Arial" panose="020B0604020202020204" pitchFamily="34" charset="0"/>
                <a:ea typeface="+mj-ea"/>
                <a:cs typeface="+mj-cs"/>
              </a:defRPr>
            </a:lvl1pPr>
          </a:lstStyle>
          <a:p>
            <a:endParaRPr lang="en-US" sz="1600" cap="none" baseline="0" dirty="0"/>
          </a:p>
        </p:txBody>
      </p:sp>
    </p:spTree>
    <p:extLst>
      <p:ext uri="{BB962C8B-B14F-4D97-AF65-F5344CB8AC3E}">
        <p14:creationId xmlns:p14="http://schemas.microsoft.com/office/powerpoint/2010/main" val="3312885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ransition Slide 14">
    <p:spTree>
      <p:nvGrpSpPr>
        <p:cNvPr id="1" name=""/>
        <p:cNvGrpSpPr/>
        <p:nvPr/>
      </p:nvGrpSpPr>
      <p:grpSpPr>
        <a:xfrm>
          <a:off x="0" y="0"/>
          <a:ext cx="0" cy="0"/>
          <a:chOff x="0" y="0"/>
          <a:chExt cx="0" cy="0"/>
        </a:xfrm>
      </p:grpSpPr>
      <p:pic>
        <p:nvPicPr>
          <p:cNvPr id="4" name="Picture 3" descr="A picture containing indoor, electronics, laptop, computer&#10;&#10;Description generated with very high confidence">
            <a:extLst>
              <a:ext uri="{FF2B5EF4-FFF2-40B4-BE49-F238E27FC236}">
                <a16:creationId xmlns:a16="http://schemas.microsoft.com/office/drawing/2014/main" id="{A1E4C043-CC26-41A7-AA48-929804634530}"/>
              </a:ext>
            </a:extLst>
          </p:cNvPr>
          <p:cNvPicPr>
            <a:picLocks noChangeAspect="1"/>
          </p:cNvPicPr>
          <p:nvPr/>
        </p:nvPicPr>
        <p:blipFill rotWithShape="1">
          <a:blip r:embed="rId2">
            <a:extLst>
              <a:ext uri="{28A0092B-C50C-407E-A947-70E740481C1C}">
                <a14:useLocalDpi xmlns:a14="http://schemas.microsoft.com/office/drawing/2010/main" val="0"/>
              </a:ext>
            </a:extLst>
          </a:blip>
          <a:srcRect t="7796" b="7869"/>
          <a:stretch/>
        </p:blipFill>
        <p:spPr>
          <a:xfrm>
            <a:off x="-8928" y="-1"/>
            <a:ext cx="12200928" cy="6858001"/>
          </a:xfrm>
          <a:prstGeom prst="rect">
            <a:avLst/>
          </a:prstGeom>
        </p:spPr>
      </p:pic>
      <p:grpSp>
        <p:nvGrpSpPr>
          <p:cNvPr id="15" name="Group 14">
            <a:extLst>
              <a:ext uri="{FF2B5EF4-FFF2-40B4-BE49-F238E27FC236}">
                <a16:creationId xmlns:a16="http://schemas.microsoft.com/office/drawing/2014/main" id="{DF374408-8BEA-4733-966A-5C12848C4586}"/>
              </a:ext>
            </a:extLst>
          </p:cNvPr>
          <p:cNvGrpSpPr/>
          <p:nvPr/>
        </p:nvGrpSpPr>
        <p:grpSpPr>
          <a:xfrm>
            <a:off x="-8929" y="3779138"/>
            <a:ext cx="4525459" cy="2615183"/>
            <a:chOff x="379445" y="-2452384"/>
            <a:chExt cx="6027577" cy="2615183"/>
          </a:xfrm>
          <a:solidFill>
            <a:schemeClr val="bg1">
              <a:lumMod val="50000"/>
              <a:alpha val="87000"/>
            </a:schemeClr>
          </a:solidFill>
        </p:grpSpPr>
        <p:sp>
          <p:nvSpPr>
            <p:cNvPr id="16" name="Rectangle 15">
              <a:extLst>
                <a:ext uri="{FF2B5EF4-FFF2-40B4-BE49-F238E27FC236}">
                  <a16:creationId xmlns:a16="http://schemas.microsoft.com/office/drawing/2014/main" id="{39F6951F-6893-4236-A27A-FD8989DE96AD}"/>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6">
              <a:extLst>
                <a:ext uri="{FF2B5EF4-FFF2-40B4-BE49-F238E27FC236}">
                  <a16:creationId xmlns:a16="http://schemas.microsoft.com/office/drawing/2014/main" id="{F2BDB4F3-1D24-4FAD-9EF5-6EFE951084A8}"/>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7AF3247E-207B-40A1-9395-57CA15D4397B}"/>
              </a:ext>
            </a:extLst>
          </p:cNvPr>
          <p:cNvGrpSpPr/>
          <p:nvPr/>
        </p:nvGrpSpPr>
        <p:grpSpPr>
          <a:xfrm rot="10800000">
            <a:off x="2838734" y="3767382"/>
            <a:ext cx="9366483" cy="2617774"/>
            <a:chOff x="379445" y="-2457257"/>
            <a:chExt cx="6027575" cy="2617774"/>
          </a:xfrm>
        </p:grpSpPr>
        <p:sp>
          <p:nvSpPr>
            <p:cNvPr id="19" name="Rectangle 18">
              <a:extLst>
                <a:ext uri="{FF2B5EF4-FFF2-40B4-BE49-F238E27FC236}">
                  <a16:creationId xmlns:a16="http://schemas.microsoft.com/office/drawing/2014/main" id="{10CB620C-8A64-4FEC-AF89-63A1DB9D5FD2}"/>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Triangle 19">
              <a:extLst>
                <a:ext uri="{FF2B5EF4-FFF2-40B4-BE49-F238E27FC236}">
                  <a16:creationId xmlns:a16="http://schemas.microsoft.com/office/drawing/2014/main" id="{16CF762B-5F1F-4688-B731-A0AF3DB67619}"/>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Vertical Title 1">
            <a:extLst>
              <a:ext uri="{FF2B5EF4-FFF2-40B4-BE49-F238E27FC236}">
                <a16:creationId xmlns:a16="http://schemas.microsoft.com/office/drawing/2014/main" id="{9D31755E-8559-45DA-9D12-F38477D0193F}"/>
              </a:ext>
            </a:extLst>
          </p:cNvPr>
          <p:cNvSpPr>
            <a:spLocks noGrp="1"/>
          </p:cNvSpPr>
          <p:nvPr>
            <p:ph type="title" orient="vert"/>
          </p:nvPr>
        </p:nvSpPr>
        <p:spPr>
          <a:xfrm rot="16200000">
            <a:off x="7570195" y="1594382"/>
            <a:ext cx="1463040" cy="6996725"/>
          </a:xfrm>
        </p:spPr>
        <p:txBody>
          <a:bodyPr vert="eaVert">
            <a:normAutofit/>
          </a:bodyPr>
          <a:lstStyle>
            <a:lvl1pPr>
              <a:defRPr sz="4500" cap="all" baseline="0">
                <a:solidFill>
                  <a:schemeClr val="bg1"/>
                </a:solidFill>
                <a:latin typeface="Arial" panose="020B0604020202020204" pitchFamily="34" charset="0"/>
              </a:defRPr>
            </a:lvl1pPr>
          </a:lstStyle>
          <a:p>
            <a:r>
              <a:rPr lang="en-US"/>
              <a:t>Click to edit Master title style</a:t>
            </a:r>
            <a:endParaRPr lang="en-US" dirty="0"/>
          </a:p>
        </p:txBody>
      </p:sp>
      <p:pic>
        <p:nvPicPr>
          <p:cNvPr id="10" name="Picture 9" descr="A picture containing indoor, electronics, laptop, computer&#10;&#10;Description generated with very high confidence">
            <a:extLst>
              <a:ext uri="{FF2B5EF4-FFF2-40B4-BE49-F238E27FC236}">
                <a16:creationId xmlns:a16="http://schemas.microsoft.com/office/drawing/2014/main" id="{5F3F6973-F1EE-45DD-AA95-7C84175DC1FB}"/>
              </a:ext>
            </a:extLst>
          </p:cNvPr>
          <p:cNvPicPr>
            <a:picLocks noChangeAspect="1"/>
          </p:cNvPicPr>
          <p:nvPr/>
        </p:nvPicPr>
        <p:blipFill rotWithShape="1">
          <a:blip r:embed="rId2">
            <a:extLst>
              <a:ext uri="{28A0092B-C50C-407E-A947-70E740481C1C}">
                <a14:useLocalDpi xmlns:a14="http://schemas.microsoft.com/office/drawing/2010/main" val="0"/>
              </a:ext>
            </a:extLst>
          </a:blip>
          <a:srcRect t="7796" b="7869"/>
          <a:stretch/>
        </p:blipFill>
        <p:spPr>
          <a:xfrm>
            <a:off x="-8928" y="-1"/>
            <a:ext cx="12200928" cy="6858001"/>
          </a:xfrm>
          <a:prstGeom prst="rect">
            <a:avLst/>
          </a:prstGeom>
        </p:spPr>
      </p:pic>
      <p:grpSp>
        <p:nvGrpSpPr>
          <p:cNvPr id="11" name="Group 10">
            <a:extLst>
              <a:ext uri="{FF2B5EF4-FFF2-40B4-BE49-F238E27FC236}">
                <a16:creationId xmlns:a16="http://schemas.microsoft.com/office/drawing/2014/main" id="{BDE118E3-5D1B-44D5-83AD-7E8910BA2DCF}"/>
              </a:ext>
            </a:extLst>
          </p:cNvPr>
          <p:cNvGrpSpPr/>
          <p:nvPr/>
        </p:nvGrpSpPr>
        <p:grpSpPr>
          <a:xfrm>
            <a:off x="-8929" y="3779138"/>
            <a:ext cx="4525459" cy="2615183"/>
            <a:chOff x="379445" y="-2452384"/>
            <a:chExt cx="6027577" cy="2615183"/>
          </a:xfrm>
          <a:solidFill>
            <a:schemeClr val="bg1">
              <a:lumMod val="50000"/>
              <a:alpha val="87000"/>
            </a:schemeClr>
          </a:solidFill>
        </p:grpSpPr>
        <p:sp>
          <p:nvSpPr>
            <p:cNvPr id="12" name="Rectangle 11">
              <a:extLst>
                <a:ext uri="{FF2B5EF4-FFF2-40B4-BE49-F238E27FC236}">
                  <a16:creationId xmlns:a16="http://schemas.microsoft.com/office/drawing/2014/main" id="{8BD9BA19-21C3-4B73-A658-38EF87DC6CBF}"/>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a:extLst>
                <a:ext uri="{FF2B5EF4-FFF2-40B4-BE49-F238E27FC236}">
                  <a16:creationId xmlns:a16="http://schemas.microsoft.com/office/drawing/2014/main" id="{026CB0C2-C3BE-4574-BAFD-86A4B25661C8}"/>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93AB0357-8F52-4533-AD52-76AA3EFD4139}"/>
              </a:ext>
            </a:extLst>
          </p:cNvPr>
          <p:cNvGrpSpPr/>
          <p:nvPr/>
        </p:nvGrpSpPr>
        <p:grpSpPr>
          <a:xfrm rot="10800000">
            <a:off x="2838734" y="3767382"/>
            <a:ext cx="9366483" cy="2617774"/>
            <a:chOff x="379445" y="-2457257"/>
            <a:chExt cx="6027575" cy="2617774"/>
          </a:xfrm>
        </p:grpSpPr>
        <p:sp>
          <p:nvSpPr>
            <p:cNvPr id="21" name="Rectangle 20">
              <a:extLst>
                <a:ext uri="{FF2B5EF4-FFF2-40B4-BE49-F238E27FC236}">
                  <a16:creationId xmlns:a16="http://schemas.microsoft.com/office/drawing/2014/main" id="{BCD5BDF5-3F72-488D-A336-D27D419C8063}"/>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a:extLst>
                <a:ext uri="{FF2B5EF4-FFF2-40B4-BE49-F238E27FC236}">
                  <a16:creationId xmlns:a16="http://schemas.microsoft.com/office/drawing/2014/main" id="{5751CCF7-727F-491D-9829-056ADBE95995}"/>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22" descr="A picture containing indoor, electronics, laptop, computer&#10;&#10;Description generated with very high confidence">
            <a:extLst>
              <a:ext uri="{FF2B5EF4-FFF2-40B4-BE49-F238E27FC236}">
                <a16:creationId xmlns:a16="http://schemas.microsoft.com/office/drawing/2014/main" id="{93C3FC33-868D-411B-B4D4-5901F684CEA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796" b="7869"/>
          <a:stretch/>
        </p:blipFill>
        <p:spPr>
          <a:xfrm>
            <a:off x="-8928" y="-1"/>
            <a:ext cx="12200928" cy="6858001"/>
          </a:xfrm>
          <a:prstGeom prst="rect">
            <a:avLst/>
          </a:prstGeom>
        </p:spPr>
      </p:pic>
      <p:grpSp>
        <p:nvGrpSpPr>
          <p:cNvPr id="24" name="Group 23">
            <a:extLst>
              <a:ext uri="{FF2B5EF4-FFF2-40B4-BE49-F238E27FC236}">
                <a16:creationId xmlns:a16="http://schemas.microsoft.com/office/drawing/2014/main" id="{F2DD87C1-8555-4290-9865-F8CF78C08EC4}"/>
              </a:ext>
            </a:extLst>
          </p:cNvPr>
          <p:cNvGrpSpPr/>
          <p:nvPr userDrawn="1"/>
        </p:nvGrpSpPr>
        <p:grpSpPr>
          <a:xfrm>
            <a:off x="-8929" y="3779138"/>
            <a:ext cx="4525459" cy="2615183"/>
            <a:chOff x="379445" y="-2452384"/>
            <a:chExt cx="6027577" cy="2615183"/>
          </a:xfrm>
          <a:solidFill>
            <a:schemeClr val="bg1">
              <a:lumMod val="50000"/>
              <a:alpha val="87000"/>
            </a:schemeClr>
          </a:solidFill>
        </p:grpSpPr>
        <p:sp>
          <p:nvSpPr>
            <p:cNvPr id="25" name="Rectangle 24">
              <a:extLst>
                <a:ext uri="{FF2B5EF4-FFF2-40B4-BE49-F238E27FC236}">
                  <a16:creationId xmlns:a16="http://schemas.microsoft.com/office/drawing/2014/main" id="{77934647-82E9-4F8E-AA1E-211591FDCA99}"/>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ight Triangle 25">
              <a:extLst>
                <a:ext uri="{FF2B5EF4-FFF2-40B4-BE49-F238E27FC236}">
                  <a16:creationId xmlns:a16="http://schemas.microsoft.com/office/drawing/2014/main" id="{1BD2F463-8312-4D92-8734-3EB118E95D76}"/>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Group 26">
            <a:extLst>
              <a:ext uri="{FF2B5EF4-FFF2-40B4-BE49-F238E27FC236}">
                <a16:creationId xmlns:a16="http://schemas.microsoft.com/office/drawing/2014/main" id="{412D6ADA-8CB6-4851-8D41-FD75C1F68E40}"/>
              </a:ext>
            </a:extLst>
          </p:cNvPr>
          <p:cNvGrpSpPr/>
          <p:nvPr userDrawn="1"/>
        </p:nvGrpSpPr>
        <p:grpSpPr>
          <a:xfrm rot="10800000">
            <a:off x="2838734" y="3767382"/>
            <a:ext cx="9366483" cy="2617774"/>
            <a:chOff x="379445" y="-2457257"/>
            <a:chExt cx="6027575" cy="2617774"/>
          </a:xfrm>
        </p:grpSpPr>
        <p:sp>
          <p:nvSpPr>
            <p:cNvPr id="28" name="Rectangle 27">
              <a:extLst>
                <a:ext uri="{FF2B5EF4-FFF2-40B4-BE49-F238E27FC236}">
                  <a16:creationId xmlns:a16="http://schemas.microsoft.com/office/drawing/2014/main" id="{C78BA281-679C-47A9-996A-A35F4599381B}"/>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ight Triangle 28">
              <a:extLst>
                <a:ext uri="{FF2B5EF4-FFF2-40B4-BE49-F238E27FC236}">
                  <a16:creationId xmlns:a16="http://schemas.microsoft.com/office/drawing/2014/main" id="{FAC95286-ADAC-4BDF-8EA8-958D7249BB88}"/>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Footer Placeholder 4">
            <a:extLst>
              <a:ext uri="{FF2B5EF4-FFF2-40B4-BE49-F238E27FC236}">
                <a16:creationId xmlns:a16="http://schemas.microsoft.com/office/drawing/2014/main" id="{2A43A4CD-D29B-455D-88C9-DD7859A1C41D}"/>
              </a:ext>
            </a:extLst>
          </p:cNvPr>
          <p:cNvSpPr>
            <a:spLocks noGrp="1"/>
          </p:cNvSpPr>
          <p:nvPr>
            <p:ph type="ftr" sz="quarter" idx="11"/>
          </p:nvPr>
        </p:nvSpPr>
        <p:spPr>
          <a:xfrm>
            <a:off x="9625" y="6356349"/>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VanBlackLaw.com</a:t>
            </a:r>
          </a:p>
        </p:txBody>
      </p:sp>
    </p:spTree>
    <p:extLst>
      <p:ext uri="{BB962C8B-B14F-4D97-AF65-F5344CB8AC3E}">
        <p14:creationId xmlns:p14="http://schemas.microsoft.com/office/powerpoint/2010/main" val="2778127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ransition Slide 15">
    <p:spTree>
      <p:nvGrpSpPr>
        <p:cNvPr id="1" name=""/>
        <p:cNvGrpSpPr/>
        <p:nvPr/>
      </p:nvGrpSpPr>
      <p:grpSpPr>
        <a:xfrm>
          <a:off x="0" y="0"/>
          <a:ext cx="0" cy="0"/>
          <a:chOff x="0" y="0"/>
          <a:chExt cx="0" cy="0"/>
        </a:xfrm>
      </p:grpSpPr>
      <p:pic>
        <p:nvPicPr>
          <p:cNvPr id="3" name="Picture 2" descr="A picture containing table, indoor, sitting, kitchen&#10;&#10;Description generated with very high confidence">
            <a:extLst>
              <a:ext uri="{FF2B5EF4-FFF2-40B4-BE49-F238E27FC236}">
                <a16:creationId xmlns:a16="http://schemas.microsoft.com/office/drawing/2014/main" id="{0C45E5EB-8567-4EBA-8BD2-B0FDA98B56B0}"/>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grpSp>
        <p:nvGrpSpPr>
          <p:cNvPr id="15" name="Group 14">
            <a:extLst>
              <a:ext uri="{FF2B5EF4-FFF2-40B4-BE49-F238E27FC236}">
                <a16:creationId xmlns:a16="http://schemas.microsoft.com/office/drawing/2014/main" id="{DF374408-8BEA-4733-966A-5C12848C4586}"/>
              </a:ext>
            </a:extLst>
          </p:cNvPr>
          <p:cNvGrpSpPr/>
          <p:nvPr/>
        </p:nvGrpSpPr>
        <p:grpSpPr>
          <a:xfrm>
            <a:off x="-8929" y="3779138"/>
            <a:ext cx="4525459" cy="2615183"/>
            <a:chOff x="379445" y="-2452384"/>
            <a:chExt cx="6027577" cy="2615183"/>
          </a:xfrm>
          <a:solidFill>
            <a:schemeClr val="bg1">
              <a:lumMod val="50000"/>
              <a:alpha val="87000"/>
            </a:schemeClr>
          </a:solidFill>
        </p:grpSpPr>
        <p:sp>
          <p:nvSpPr>
            <p:cNvPr id="16" name="Rectangle 15">
              <a:extLst>
                <a:ext uri="{FF2B5EF4-FFF2-40B4-BE49-F238E27FC236}">
                  <a16:creationId xmlns:a16="http://schemas.microsoft.com/office/drawing/2014/main" id="{39F6951F-6893-4236-A27A-FD8989DE96AD}"/>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6">
              <a:extLst>
                <a:ext uri="{FF2B5EF4-FFF2-40B4-BE49-F238E27FC236}">
                  <a16:creationId xmlns:a16="http://schemas.microsoft.com/office/drawing/2014/main" id="{F2BDB4F3-1D24-4FAD-9EF5-6EFE951084A8}"/>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7AF3247E-207B-40A1-9395-57CA15D4397B}"/>
              </a:ext>
            </a:extLst>
          </p:cNvPr>
          <p:cNvGrpSpPr/>
          <p:nvPr/>
        </p:nvGrpSpPr>
        <p:grpSpPr>
          <a:xfrm rot="10800000">
            <a:off x="2838734" y="3767382"/>
            <a:ext cx="9366483" cy="2617774"/>
            <a:chOff x="379445" y="-2457257"/>
            <a:chExt cx="6027575" cy="2617774"/>
          </a:xfrm>
        </p:grpSpPr>
        <p:sp>
          <p:nvSpPr>
            <p:cNvPr id="19" name="Rectangle 18">
              <a:extLst>
                <a:ext uri="{FF2B5EF4-FFF2-40B4-BE49-F238E27FC236}">
                  <a16:creationId xmlns:a16="http://schemas.microsoft.com/office/drawing/2014/main" id="{10CB620C-8A64-4FEC-AF89-63A1DB9D5FD2}"/>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Triangle 19">
              <a:extLst>
                <a:ext uri="{FF2B5EF4-FFF2-40B4-BE49-F238E27FC236}">
                  <a16:creationId xmlns:a16="http://schemas.microsoft.com/office/drawing/2014/main" id="{16CF762B-5F1F-4688-B731-A0AF3DB67619}"/>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Vertical Title 1">
            <a:extLst>
              <a:ext uri="{FF2B5EF4-FFF2-40B4-BE49-F238E27FC236}">
                <a16:creationId xmlns:a16="http://schemas.microsoft.com/office/drawing/2014/main" id="{41493459-B61A-47C7-8DE9-75E2BBDC22A7}"/>
              </a:ext>
            </a:extLst>
          </p:cNvPr>
          <p:cNvSpPr>
            <a:spLocks noGrp="1"/>
          </p:cNvSpPr>
          <p:nvPr>
            <p:ph type="title" orient="vert"/>
          </p:nvPr>
        </p:nvSpPr>
        <p:spPr>
          <a:xfrm rot="16200000">
            <a:off x="7570195" y="1594382"/>
            <a:ext cx="1463040" cy="6996725"/>
          </a:xfrm>
        </p:spPr>
        <p:txBody>
          <a:bodyPr vert="eaVert">
            <a:normAutofit/>
          </a:bodyPr>
          <a:lstStyle>
            <a:lvl1pPr>
              <a:defRPr sz="4500" cap="all" baseline="0">
                <a:solidFill>
                  <a:schemeClr val="bg1"/>
                </a:solidFill>
                <a:latin typeface="Arial" panose="020B0604020202020204" pitchFamily="34" charset="0"/>
              </a:defRPr>
            </a:lvl1pPr>
          </a:lstStyle>
          <a:p>
            <a:r>
              <a:rPr lang="en-US"/>
              <a:t>Click to edit Master title style</a:t>
            </a:r>
            <a:endParaRPr lang="en-US" dirty="0"/>
          </a:p>
        </p:txBody>
      </p:sp>
      <p:sp>
        <p:nvSpPr>
          <p:cNvPr id="10" name="Slide Number Placeholder 5">
            <a:extLst>
              <a:ext uri="{FF2B5EF4-FFF2-40B4-BE49-F238E27FC236}">
                <a16:creationId xmlns:a16="http://schemas.microsoft.com/office/drawing/2014/main" id="{E49853B5-D7E2-46B2-AD78-37A66F223347}"/>
              </a:ext>
            </a:extLst>
          </p:cNvPr>
          <p:cNvSpPr>
            <a:spLocks noGrp="1"/>
          </p:cNvSpPr>
          <p:nvPr>
            <p:ph type="sldNum" sz="quarter" idx="12"/>
          </p:nvPr>
        </p:nvSpPr>
        <p:spPr>
          <a:xfrm>
            <a:off x="8976360" y="6534907"/>
            <a:ext cx="2743200" cy="347595"/>
          </a:xfrm>
        </p:spPr>
        <p:txBody>
          <a:bodyPr/>
          <a:lstStyle>
            <a:lvl1pPr>
              <a:defRPr>
                <a:solidFill>
                  <a:schemeClr val="bg1"/>
                </a:solidFill>
              </a:defRPr>
            </a:lvl1pPr>
          </a:lstStyle>
          <a:p>
            <a:fld id="{1A8E7E4D-98C5-4E51-A109-4F0887146D55}" type="slidenum">
              <a:rPr lang="en-US" smtClean="0"/>
              <a:pPr/>
              <a:t>‹#›</a:t>
            </a:fld>
            <a:endParaRPr lang="en-US"/>
          </a:p>
        </p:txBody>
      </p:sp>
      <p:pic>
        <p:nvPicPr>
          <p:cNvPr id="11" name="Picture 10" descr="A picture containing table, indoor, sitting, kitchen&#10;&#10;Description generated with very high confidence">
            <a:extLst>
              <a:ext uri="{FF2B5EF4-FFF2-40B4-BE49-F238E27FC236}">
                <a16:creationId xmlns:a16="http://schemas.microsoft.com/office/drawing/2014/main" id="{B02A0929-C28D-4BB6-A607-9A0CAFD6CC93}"/>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grpSp>
        <p:nvGrpSpPr>
          <p:cNvPr id="12" name="Group 11">
            <a:extLst>
              <a:ext uri="{FF2B5EF4-FFF2-40B4-BE49-F238E27FC236}">
                <a16:creationId xmlns:a16="http://schemas.microsoft.com/office/drawing/2014/main" id="{47D400F3-3FE2-4ABA-85D3-A5B8B765B46D}"/>
              </a:ext>
            </a:extLst>
          </p:cNvPr>
          <p:cNvGrpSpPr/>
          <p:nvPr/>
        </p:nvGrpSpPr>
        <p:grpSpPr>
          <a:xfrm>
            <a:off x="-8929" y="3779138"/>
            <a:ext cx="4525459" cy="2615183"/>
            <a:chOff x="379445" y="-2452384"/>
            <a:chExt cx="6027577" cy="2615183"/>
          </a:xfrm>
          <a:solidFill>
            <a:schemeClr val="bg1">
              <a:lumMod val="50000"/>
              <a:alpha val="87000"/>
            </a:schemeClr>
          </a:solidFill>
        </p:grpSpPr>
        <p:sp>
          <p:nvSpPr>
            <p:cNvPr id="13" name="Rectangle 12">
              <a:extLst>
                <a:ext uri="{FF2B5EF4-FFF2-40B4-BE49-F238E27FC236}">
                  <a16:creationId xmlns:a16="http://schemas.microsoft.com/office/drawing/2014/main" id="{E5E9FF42-2B18-4AC2-B6D6-4F17BB8FE519}"/>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7D77CA4D-DE30-40D9-A216-0E61420FED2A}"/>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D0ECC568-F19F-4C74-AFA3-A5A90B0B454F}"/>
              </a:ext>
            </a:extLst>
          </p:cNvPr>
          <p:cNvGrpSpPr/>
          <p:nvPr/>
        </p:nvGrpSpPr>
        <p:grpSpPr>
          <a:xfrm rot="10800000">
            <a:off x="2838734" y="3767382"/>
            <a:ext cx="9366483" cy="2617774"/>
            <a:chOff x="379445" y="-2457257"/>
            <a:chExt cx="6027575" cy="2617774"/>
          </a:xfrm>
        </p:grpSpPr>
        <p:sp>
          <p:nvSpPr>
            <p:cNvPr id="22" name="Rectangle 21">
              <a:extLst>
                <a:ext uri="{FF2B5EF4-FFF2-40B4-BE49-F238E27FC236}">
                  <a16:creationId xmlns:a16="http://schemas.microsoft.com/office/drawing/2014/main" id="{731F21D9-82E8-4182-B871-8DE8F98CF5EA}"/>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a:extLst>
                <a:ext uri="{FF2B5EF4-FFF2-40B4-BE49-F238E27FC236}">
                  <a16:creationId xmlns:a16="http://schemas.microsoft.com/office/drawing/2014/main" id="{06E0F1CF-8F25-4B59-B6E1-454C694803C9}"/>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4" name="Picture 23" descr="A picture containing table, indoor, sitting, kitchen&#10;&#10;Description generated with very high confidence">
            <a:extLst>
              <a:ext uri="{FF2B5EF4-FFF2-40B4-BE49-F238E27FC236}">
                <a16:creationId xmlns:a16="http://schemas.microsoft.com/office/drawing/2014/main" id="{44DEB09B-60BE-4F98-B9B0-B7C986DE11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grpSp>
        <p:nvGrpSpPr>
          <p:cNvPr id="25" name="Group 24">
            <a:extLst>
              <a:ext uri="{FF2B5EF4-FFF2-40B4-BE49-F238E27FC236}">
                <a16:creationId xmlns:a16="http://schemas.microsoft.com/office/drawing/2014/main" id="{27BFEAD5-DD45-49FC-BCCE-7665A1262F53}"/>
              </a:ext>
            </a:extLst>
          </p:cNvPr>
          <p:cNvGrpSpPr/>
          <p:nvPr userDrawn="1"/>
        </p:nvGrpSpPr>
        <p:grpSpPr>
          <a:xfrm>
            <a:off x="-8929" y="3779138"/>
            <a:ext cx="4525459" cy="2615183"/>
            <a:chOff x="379445" y="-2452384"/>
            <a:chExt cx="6027577" cy="2615183"/>
          </a:xfrm>
          <a:solidFill>
            <a:schemeClr val="bg1">
              <a:lumMod val="50000"/>
              <a:alpha val="87000"/>
            </a:schemeClr>
          </a:solidFill>
        </p:grpSpPr>
        <p:sp>
          <p:nvSpPr>
            <p:cNvPr id="26" name="Rectangle 25">
              <a:extLst>
                <a:ext uri="{FF2B5EF4-FFF2-40B4-BE49-F238E27FC236}">
                  <a16:creationId xmlns:a16="http://schemas.microsoft.com/office/drawing/2014/main" id="{5DC365C8-3C04-455D-A83C-25017B2F75FF}"/>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Triangle 26">
              <a:extLst>
                <a:ext uri="{FF2B5EF4-FFF2-40B4-BE49-F238E27FC236}">
                  <a16:creationId xmlns:a16="http://schemas.microsoft.com/office/drawing/2014/main" id="{BEB758A9-C42C-4D64-BFE0-FE4F4B851F26}"/>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0EE55099-FCC7-4A10-8FFD-B9AD64585F33}"/>
              </a:ext>
            </a:extLst>
          </p:cNvPr>
          <p:cNvGrpSpPr/>
          <p:nvPr userDrawn="1"/>
        </p:nvGrpSpPr>
        <p:grpSpPr>
          <a:xfrm rot="10800000">
            <a:off x="2838734" y="3767382"/>
            <a:ext cx="9366483" cy="2617774"/>
            <a:chOff x="379445" y="-2457257"/>
            <a:chExt cx="6027575" cy="2617774"/>
          </a:xfrm>
        </p:grpSpPr>
        <p:sp>
          <p:nvSpPr>
            <p:cNvPr id="29" name="Rectangle 28">
              <a:extLst>
                <a:ext uri="{FF2B5EF4-FFF2-40B4-BE49-F238E27FC236}">
                  <a16:creationId xmlns:a16="http://schemas.microsoft.com/office/drawing/2014/main" id="{D7AE135E-708D-44AA-A3ED-4081B9F3BC27}"/>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ight Triangle 29">
              <a:extLst>
                <a:ext uri="{FF2B5EF4-FFF2-40B4-BE49-F238E27FC236}">
                  <a16:creationId xmlns:a16="http://schemas.microsoft.com/office/drawing/2014/main" id="{EA3C2630-45E9-44CE-88B1-0032FBF7C380}"/>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Footer Placeholder 4">
            <a:extLst>
              <a:ext uri="{FF2B5EF4-FFF2-40B4-BE49-F238E27FC236}">
                <a16:creationId xmlns:a16="http://schemas.microsoft.com/office/drawing/2014/main" id="{B236FF6F-C005-4078-9BF9-B7C6BF4CBA20}"/>
              </a:ext>
            </a:extLst>
          </p:cNvPr>
          <p:cNvSpPr>
            <a:spLocks noGrp="1"/>
          </p:cNvSpPr>
          <p:nvPr>
            <p:ph type="ftr" sz="quarter" idx="11"/>
          </p:nvPr>
        </p:nvSpPr>
        <p:spPr>
          <a:xfrm>
            <a:off x="9625" y="6356349"/>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VanBlackLaw.com</a:t>
            </a:r>
          </a:p>
        </p:txBody>
      </p:sp>
    </p:spTree>
    <p:extLst>
      <p:ext uri="{BB962C8B-B14F-4D97-AF65-F5344CB8AC3E}">
        <p14:creationId xmlns:p14="http://schemas.microsoft.com/office/powerpoint/2010/main" val="3832447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ransition Slide 1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C27195-D8EC-45D9-8334-4C343A9B3135}"/>
              </a:ext>
            </a:extLst>
          </p:cNvPr>
          <p:cNvPicPr>
            <a:picLocks noChangeAspect="1"/>
          </p:cNvPicPr>
          <p:nvPr/>
        </p:nvPicPr>
        <p:blipFill rotWithShape="1">
          <a:blip r:embed="rId2">
            <a:extLst>
              <a:ext uri="{28A0092B-C50C-407E-A947-70E740481C1C}">
                <a14:useLocalDpi xmlns:a14="http://schemas.microsoft.com/office/drawing/2010/main" val="0"/>
              </a:ext>
            </a:extLst>
          </a:blip>
          <a:srcRect b="15118"/>
          <a:stretch/>
        </p:blipFill>
        <p:spPr>
          <a:xfrm>
            <a:off x="-5868" y="-1"/>
            <a:ext cx="12197868" cy="6858001"/>
          </a:xfrm>
          <a:prstGeom prst="rect">
            <a:avLst/>
          </a:prstGeom>
        </p:spPr>
      </p:pic>
      <p:grpSp>
        <p:nvGrpSpPr>
          <p:cNvPr id="15" name="Group 14">
            <a:extLst>
              <a:ext uri="{FF2B5EF4-FFF2-40B4-BE49-F238E27FC236}">
                <a16:creationId xmlns:a16="http://schemas.microsoft.com/office/drawing/2014/main" id="{0E5466A0-8038-4961-BC41-CE8EDBE6001A}"/>
              </a:ext>
            </a:extLst>
          </p:cNvPr>
          <p:cNvGrpSpPr/>
          <p:nvPr/>
        </p:nvGrpSpPr>
        <p:grpSpPr>
          <a:xfrm>
            <a:off x="-8929" y="3779138"/>
            <a:ext cx="4525459" cy="2615183"/>
            <a:chOff x="379445" y="-2452384"/>
            <a:chExt cx="6027577" cy="2615183"/>
          </a:xfrm>
          <a:solidFill>
            <a:schemeClr val="bg1">
              <a:lumMod val="50000"/>
              <a:alpha val="87000"/>
            </a:schemeClr>
          </a:solidFill>
        </p:grpSpPr>
        <p:sp>
          <p:nvSpPr>
            <p:cNvPr id="16" name="Rectangle 15">
              <a:extLst>
                <a:ext uri="{FF2B5EF4-FFF2-40B4-BE49-F238E27FC236}">
                  <a16:creationId xmlns:a16="http://schemas.microsoft.com/office/drawing/2014/main" id="{3F02286D-9154-4F05-8D61-874557B64ED7}"/>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6">
              <a:extLst>
                <a:ext uri="{FF2B5EF4-FFF2-40B4-BE49-F238E27FC236}">
                  <a16:creationId xmlns:a16="http://schemas.microsoft.com/office/drawing/2014/main" id="{5EFCED25-D36C-41B7-AFE6-DEA0CA3FAE92}"/>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1281822C-0021-4836-A2E0-4EA91F44259F}"/>
              </a:ext>
            </a:extLst>
          </p:cNvPr>
          <p:cNvGrpSpPr/>
          <p:nvPr/>
        </p:nvGrpSpPr>
        <p:grpSpPr>
          <a:xfrm rot="10800000">
            <a:off x="2838734" y="3767382"/>
            <a:ext cx="9366483" cy="2617774"/>
            <a:chOff x="379445" y="-2457257"/>
            <a:chExt cx="6027575" cy="2617774"/>
          </a:xfrm>
        </p:grpSpPr>
        <p:sp>
          <p:nvSpPr>
            <p:cNvPr id="19" name="Rectangle 18">
              <a:extLst>
                <a:ext uri="{FF2B5EF4-FFF2-40B4-BE49-F238E27FC236}">
                  <a16:creationId xmlns:a16="http://schemas.microsoft.com/office/drawing/2014/main" id="{B2EE1691-7F47-496F-931E-168DB56B1BCD}"/>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Triangle 19">
              <a:extLst>
                <a:ext uri="{FF2B5EF4-FFF2-40B4-BE49-F238E27FC236}">
                  <a16:creationId xmlns:a16="http://schemas.microsoft.com/office/drawing/2014/main" id="{A06753A9-CD98-400F-A438-7D3E32CA9000}"/>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Vertical Title 1">
            <a:extLst>
              <a:ext uri="{FF2B5EF4-FFF2-40B4-BE49-F238E27FC236}">
                <a16:creationId xmlns:a16="http://schemas.microsoft.com/office/drawing/2014/main" id="{B2CB7FDD-6254-4262-A07D-B5452C3B08FF}"/>
              </a:ext>
            </a:extLst>
          </p:cNvPr>
          <p:cNvSpPr>
            <a:spLocks noGrp="1"/>
          </p:cNvSpPr>
          <p:nvPr>
            <p:ph type="title" orient="vert"/>
          </p:nvPr>
        </p:nvSpPr>
        <p:spPr>
          <a:xfrm rot="16200000">
            <a:off x="7570195" y="1594382"/>
            <a:ext cx="1463040" cy="6996725"/>
          </a:xfrm>
        </p:spPr>
        <p:txBody>
          <a:bodyPr vert="eaVert">
            <a:normAutofit/>
          </a:bodyPr>
          <a:lstStyle>
            <a:lvl1pPr>
              <a:defRPr sz="4500" cap="all" baseline="0">
                <a:solidFill>
                  <a:schemeClr val="bg1"/>
                </a:solidFill>
                <a:latin typeface="Arial" panose="020B0604020202020204" pitchFamily="34" charset="0"/>
              </a:defRPr>
            </a:lvl1pPr>
          </a:lstStyle>
          <a:p>
            <a:r>
              <a:rPr lang="en-US"/>
              <a:t>Click to edit Master title style</a:t>
            </a:r>
            <a:endParaRPr lang="en-US" dirty="0"/>
          </a:p>
        </p:txBody>
      </p:sp>
      <p:sp>
        <p:nvSpPr>
          <p:cNvPr id="10" name="Slide Number Placeholder 5">
            <a:extLst>
              <a:ext uri="{FF2B5EF4-FFF2-40B4-BE49-F238E27FC236}">
                <a16:creationId xmlns:a16="http://schemas.microsoft.com/office/drawing/2014/main" id="{CD45CCAA-271A-4464-A0CD-CC06682C099F}"/>
              </a:ext>
            </a:extLst>
          </p:cNvPr>
          <p:cNvSpPr>
            <a:spLocks noGrp="1"/>
          </p:cNvSpPr>
          <p:nvPr>
            <p:ph type="sldNum" sz="quarter" idx="12"/>
          </p:nvPr>
        </p:nvSpPr>
        <p:spPr>
          <a:xfrm>
            <a:off x="8976360" y="6534907"/>
            <a:ext cx="2743200" cy="347595"/>
          </a:xfrm>
        </p:spPr>
        <p:txBody>
          <a:bodyPr/>
          <a:lstStyle>
            <a:lvl1pPr>
              <a:defRPr>
                <a:solidFill>
                  <a:schemeClr val="bg1"/>
                </a:solidFill>
              </a:defRPr>
            </a:lvl1pPr>
          </a:lstStyle>
          <a:p>
            <a:fld id="{1A8E7E4D-98C5-4E51-A109-4F0887146D55}" type="slidenum">
              <a:rPr lang="en-US" smtClean="0"/>
              <a:pPr/>
              <a:t>‹#›</a:t>
            </a:fld>
            <a:endParaRPr lang="en-US"/>
          </a:p>
        </p:txBody>
      </p:sp>
      <p:pic>
        <p:nvPicPr>
          <p:cNvPr id="11" name="Picture 10">
            <a:extLst>
              <a:ext uri="{FF2B5EF4-FFF2-40B4-BE49-F238E27FC236}">
                <a16:creationId xmlns:a16="http://schemas.microsoft.com/office/drawing/2014/main" id="{AA9E210C-7A58-4891-A45A-C17AEEA7AEB4}"/>
              </a:ext>
            </a:extLst>
          </p:cNvPr>
          <p:cNvPicPr>
            <a:picLocks noChangeAspect="1"/>
          </p:cNvPicPr>
          <p:nvPr/>
        </p:nvPicPr>
        <p:blipFill rotWithShape="1">
          <a:blip r:embed="rId2">
            <a:extLst>
              <a:ext uri="{28A0092B-C50C-407E-A947-70E740481C1C}">
                <a14:useLocalDpi xmlns:a14="http://schemas.microsoft.com/office/drawing/2010/main" val="0"/>
              </a:ext>
            </a:extLst>
          </a:blip>
          <a:srcRect b="15118"/>
          <a:stretch/>
        </p:blipFill>
        <p:spPr>
          <a:xfrm>
            <a:off x="-5868" y="-1"/>
            <a:ext cx="12197868" cy="6858001"/>
          </a:xfrm>
          <a:prstGeom prst="rect">
            <a:avLst/>
          </a:prstGeom>
        </p:spPr>
      </p:pic>
      <p:grpSp>
        <p:nvGrpSpPr>
          <p:cNvPr id="12" name="Group 11">
            <a:extLst>
              <a:ext uri="{FF2B5EF4-FFF2-40B4-BE49-F238E27FC236}">
                <a16:creationId xmlns:a16="http://schemas.microsoft.com/office/drawing/2014/main" id="{508F7DC3-22EA-436E-90CB-01AF032743AF}"/>
              </a:ext>
            </a:extLst>
          </p:cNvPr>
          <p:cNvGrpSpPr/>
          <p:nvPr/>
        </p:nvGrpSpPr>
        <p:grpSpPr>
          <a:xfrm>
            <a:off x="-8929" y="3779138"/>
            <a:ext cx="4525459" cy="2615183"/>
            <a:chOff x="379445" y="-2452384"/>
            <a:chExt cx="6027577" cy="2615183"/>
          </a:xfrm>
          <a:solidFill>
            <a:schemeClr val="bg1">
              <a:lumMod val="50000"/>
              <a:alpha val="87000"/>
            </a:schemeClr>
          </a:solidFill>
        </p:grpSpPr>
        <p:sp>
          <p:nvSpPr>
            <p:cNvPr id="13" name="Rectangle 12">
              <a:extLst>
                <a:ext uri="{FF2B5EF4-FFF2-40B4-BE49-F238E27FC236}">
                  <a16:creationId xmlns:a16="http://schemas.microsoft.com/office/drawing/2014/main" id="{84AAEA6E-871A-4090-B7FB-965CDFC91950}"/>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829DFAA7-66F2-41C2-A975-7D50DD2E9A08}"/>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216E0CB1-7D77-4271-82D0-5354DBD7C340}"/>
              </a:ext>
            </a:extLst>
          </p:cNvPr>
          <p:cNvGrpSpPr/>
          <p:nvPr/>
        </p:nvGrpSpPr>
        <p:grpSpPr>
          <a:xfrm rot="10800000">
            <a:off x="2838734" y="3767382"/>
            <a:ext cx="9366483" cy="2617774"/>
            <a:chOff x="379445" y="-2457257"/>
            <a:chExt cx="6027575" cy="2617774"/>
          </a:xfrm>
        </p:grpSpPr>
        <p:sp>
          <p:nvSpPr>
            <p:cNvPr id="22" name="Rectangle 21">
              <a:extLst>
                <a:ext uri="{FF2B5EF4-FFF2-40B4-BE49-F238E27FC236}">
                  <a16:creationId xmlns:a16="http://schemas.microsoft.com/office/drawing/2014/main" id="{A0DF798F-538D-4703-BA19-4C7EFD507284}"/>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a:extLst>
                <a:ext uri="{FF2B5EF4-FFF2-40B4-BE49-F238E27FC236}">
                  <a16:creationId xmlns:a16="http://schemas.microsoft.com/office/drawing/2014/main" id="{97ABDBD5-FD9E-4E8F-800B-2F8BCB7E297D}"/>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4" name="Picture 23">
            <a:extLst>
              <a:ext uri="{FF2B5EF4-FFF2-40B4-BE49-F238E27FC236}">
                <a16:creationId xmlns:a16="http://schemas.microsoft.com/office/drawing/2014/main" id="{03FE3B36-06B9-40DF-89FF-381EB07D8B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118"/>
          <a:stretch/>
        </p:blipFill>
        <p:spPr>
          <a:xfrm>
            <a:off x="-5868" y="-1"/>
            <a:ext cx="12197868" cy="6858001"/>
          </a:xfrm>
          <a:prstGeom prst="rect">
            <a:avLst/>
          </a:prstGeom>
        </p:spPr>
      </p:pic>
      <p:grpSp>
        <p:nvGrpSpPr>
          <p:cNvPr id="25" name="Group 24">
            <a:extLst>
              <a:ext uri="{FF2B5EF4-FFF2-40B4-BE49-F238E27FC236}">
                <a16:creationId xmlns:a16="http://schemas.microsoft.com/office/drawing/2014/main" id="{52972FA3-A766-4C67-8A00-203573E9C384}"/>
              </a:ext>
            </a:extLst>
          </p:cNvPr>
          <p:cNvGrpSpPr/>
          <p:nvPr userDrawn="1"/>
        </p:nvGrpSpPr>
        <p:grpSpPr>
          <a:xfrm>
            <a:off x="-8929" y="3779138"/>
            <a:ext cx="4525459" cy="2615183"/>
            <a:chOff x="379445" y="-2452384"/>
            <a:chExt cx="6027577" cy="2615183"/>
          </a:xfrm>
          <a:solidFill>
            <a:schemeClr val="bg1">
              <a:lumMod val="50000"/>
              <a:alpha val="87000"/>
            </a:schemeClr>
          </a:solidFill>
        </p:grpSpPr>
        <p:sp>
          <p:nvSpPr>
            <p:cNvPr id="26" name="Rectangle 25">
              <a:extLst>
                <a:ext uri="{FF2B5EF4-FFF2-40B4-BE49-F238E27FC236}">
                  <a16:creationId xmlns:a16="http://schemas.microsoft.com/office/drawing/2014/main" id="{C25A4722-ED68-4E1C-934B-74BA2F303A08}"/>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Triangle 26">
              <a:extLst>
                <a:ext uri="{FF2B5EF4-FFF2-40B4-BE49-F238E27FC236}">
                  <a16:creationId xmlns:a16="http://schemas.microsoft.com/office/drawing/2014/main" id="{317B9AAD-7F10-4ADB-932C-3584C9CAD62F}"/>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2907B49C-EB71-4493-BD16-DEC315F8FA3E}"/>
              </a:ext>
            </a:extLst>
          </p:cNvPr>
          <p:cNvGrpSpPr/>
          <p:nvPr userDrawn="1"/>
        </p:nvGrpSpPr>
        <p:grpSpPr>
          <a:xfrm rot="10800000">
            <a:off x="2838734" y="3767382"/>
            <a:ext cx="9366483" cy="2617774"/>
            <a:chOff x="379445" y="-2457257"/>
            <a:chExt cx="6027575" cy="2617774"/>
          </a:xfrm>
        </p:grpSpPr>
        <p:sp>
          <p:nvSpPr>
            <p:cNvPr id="29" name="Rectangle 28">
              <a:extLst>
                <a:ext uri="{FF2B5EF4-FFF2-40B4-BE49-F238E27FC236}">
                  <a16:creationId xmlns:a16="http://schemas.microsoft.com/office/drawing/2014/main" id="{A9CC46B5-E341-403A-A4C2-7F82A30494F2}"/>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ight Triangle 29">
              <a:extLst>
                <a:ext uri="{FF2B5EF4-FFF2-40B4-BE49-F238E27FC236}">
                  <a16:creationId xmlns:a16="http://schemas.microsoft.com/office/drawing/2014/main" id="{01061157-8C11-4325-AAB7-E246B571045B}"/>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Footer Placeholder 4">
            <a:extLst>
              <a:ext uri="{FF2B5EF4-FFF2-40B4-BE49-F238E27FC236}">
                <a16:creationId xmlns:a16="http://schemas.microsoft.com/office/drawing/2014/main" id="{DF49DE37-9C75-4697-8F1B-23F638FCC756}"/>
              </a:ext>
            </a:extLst>
          </p:cNvPr>
          <p:cNvSpPr>
            <a:spLocks noGrp="1"/>
          </p:cNvSpPr>
          <p:nvPr>
            <p:ph type="ftr" sz="quarter" idx="11"/>
          </p:nvPr>
        </p:nvSpPr>
        <p:spPr>
          <a:xfrm>
            <a:off x="9625" y="6356349"/>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VanBlackLaw.com</a:t>
            </a:r>
          </a:p>
        </p:txBody>
      </p:sp>
    </p:spTree>
    <p:extLst>
      <p:ext uri="{BB962C8B-B14F-4D97-AF65-F5344CB8AC3E}">
        <p14:creationId xmlns:p14="http://schemas.microsoft.com/office/powerpoint/2010/main" val="2690352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ransition Slide 17">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76939D-9E34-4874-B9E3-5ECC5051A58F}"/>
              </a:ext>
            </a:extLst>
          </p:cNvPr>
          <p:cNvPicPr>
            <a:picLocks noChangeAspect="1"/>
          </p:cNvPicPr>
          <p:nvPr/>
        </p:nvPicPr>
        <p:blipFill rotWithShape="1">
          <a:blip r:embed="rId2">
            <a:extLst>
              <a:ext uri="{28A0092B-C50C-407E-A947-70E740481C1C}">
                <a14:useLocalDpi xmlns:a14="http://schemas.microsoft.com/office/drawing/2010/main" val="0"/>
              </a:ext>
            </a:extLst>
          </a:blip>
          <a:srcRect t="7813" b="7705"/>
          <a:stretch/>
        </p:blipFill>
        <p:spPr>
          <a:xfrm>
            <a:off x="1" y="0"/>
            <a:ext cx="12205216" cy="6858000"/>
          </a:xfrm>
          <a:prstGeom prst="rect">
            <a:avLst/>
          </a:prstGeom>
        </p:spPr>
      </p:pic>
      <p:grpSp>
        <p:nvGrpSpPr>
          <p:cNvPr id="17" name="Group 16">
            <a:extLst>
              <a:ext uri="{FF2B5EF4-FFF2-40B4-BE49-F238E27FC236}">
                <a16:creationId xmlns:a16="http://schemas.microsoft.com/office/drawing/2014/main" id="{690B4E33-AB17-4AF8-AC49-E26F820B73B3}"/>
              </a:ext>
            </a:extLst>
          </p:cNvPr>
          <p:cNvGrpSpPr/>
          <p:nvPr/>
        </p:nvGrpSpPr>
        <p:grpSpPr>
          <a:xfrm>
            <a:off x="-8929" y="3779138"/>
            <a:ext cx="4525459" cy="2615183"/>
            <a:chOff x="379445" y="-2452384"/>
            <a:chExt cx="6027577" cy="2615183"/>
          </a:xfrm>
          <a:solidFill>
            <a:schemeClr val="bg1">
              <a:lumMod val="50000"/>
              <a:alpha val="87000"/>
            </a:schemeClr>
          </a:solidFill>
        </p:grpSpPr>
        <p:sp>
          <p:nvSpPr>
            <p:cNvPr id="18" name="Rectangle 17">
              <a:extLst>
                <a:ext uri="{FF2B5EF4-FFF2-40B4-BE49-F238E27FC236}">
                  <a16:creationId xmlns:a16="http://schemas.microsoft.com/office/drawing/2014/main" id="{F9A19B72-82BB-4875-933E-6E9C9AF49473}"/>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Triangle 18">
              <a:extLst>
                <a:ext uri="{FF2B5EF4-FFF2-40B4-BE49-F238E27FC236}">
                  <a16:creationId xmlns:a16="http://schemas.microsoft.com/office/drawing/2014/main" id="{04C48AD3-26F5-4A7B-83AC-DFE076AB4A22}"/>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8C9F6C27-0A4A-4E67-9527-617D7BAE1C94}"/>
              </a:ext>
            </a:extLst>
          </p:cNvPr>
          <p:cNvGrpSpPr/>
          <p:nvPr/>
        </p:nvGrpSpPr>
        <p:grpSpPr>
          <a:xfrm rot="10800000">
            <a:off x="2838734" y="3767382"/>
            <a:ext cx="9366483" cy="2617774"/>
            <a:chOff x="379445" y="-2457257"/>
            <a:chExt cx="6027575" cy="2617774"/>
          </a:xfrm>
        </p:grpSpPr>
        <p:sp>
          <p:nvSpPr>
            <p:cNvPr id="21" name="Rectangle 20">
              <a:extLst>
                <a:ext uri="{FF2B5EF4-FFF2-40B4-BE49-F238E27FC236}">
                  <a16:creationId xmlns:a16="http://schemas.microsoft.com/office/drawing/2014/main" id="{C9223890-6787-4501-A65F-A75996D43B24}"/>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a:extLst>
                <a:ext uri="{FF2B5EF4-FFF2-40B4-BE49-F238E27FC236}">
                  <a16:creationId xmlns:a16="http://schemas.microsoft.com/office/drawing/2014/main" id="{BC6408BB-2973-48FC-938B-560C37406256}"/>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Vertical Title 1">
            <a:extLst>
              <a:ext uri="{FF2B5EF4-FFF2-40B4-BE49-F238E27FC236}">
                <a16:creationId xmlns:a16="http://schemas.microsoft.com/office/drawing/2014/main" id="{B56F7D49-1A70-4B18-BCBB-050FBCE1F8C7}"/>
              </a:ext>
            </a:extLst>
          </p:cNvPr>
          <p:cNvSpPr>
            <a:spLocks noGrp="1"/>
          </p:cNvSpPr>
          <p:nvPr>
            <p:ph type="title" orient="vert"/>
          </p:nvPr>
        </p:nvSpPr>
        <p:spPr>
          <a:xfrm rot="16200000">
            <a:off x="7570195" y="1594382"/>
            <a:ext cx="1463040" cy="6996725"/>
          </a:xfrm>
        </p:spPr>
        <p:txBody>
          <a:bodyPr vert="eaVert">
            <a:normAutofit/>
          </a:bodyPr>
          <a:lstStyle>
            <a:lvl1pPr>
              <a:defRPr sz="4500" cap="all" baseline="0">
                <a:solidFill>
                  <a:schemeClr val="bg1"/>
                </a:solidFill>
                <a:latin typeface="Arial" panose="020B0604020202020204" pitchFamily="34" charset="0"/>
              </a:defRPr>
            </a:lvl1pPr>
          </a:lstStyle>
          <a:p>
            <a:r>
              <a:rPr lang="en-US"/>
              <a:t>Click to edit Master title style</a:t>
            </a:r>
            <a:endParaRPr lang="en-US" dirty="0"/>
          </a:p>
        </p:txBody>
      </p:sp>
      <p:sp>
        <p:nvSpPr>
          <p:cNvPr id="10" name="Slide Number Placeholder 5">
            <a:extLst>
              <a:ext uri="{FF2B5EF4-FFF2-40B4-BE49-F238E27FC236}">
                <a16:creationId xmlns:a16="http://schemas.microsoft.com/office/drawing/2014/main" id="{8284CB1F-E572-4F34-BFC2-9BC04C31DFCE}"/>
              </a:ext>
            </a:extLst>
          </p:cNvPr>
          <p:cNvSpPr>
            <a:spLocks noGrp="1"/>
          </p:cNvSpPr>
          <p:nvPr>
            <p:ph type="sldNum" sz="quarter" idx="12"/>
          </p:nvPr>
        </p:nvSpPr>
        <p:spPr>
          <a:xfrm>
            <a:off x="8976360" y="6534907"/>
            <a:ext cx="2743200" cy="347595"/>
          </a:xfrm>
        </p:spPr>
        <p:txBody>
          <a:bodyPr/>
          <a:lstStyle>
            <a:lvl1pPr>
              <a:defRPr>
                <a:solidFill>
                  <a:schemeClr val="bg1"/>
                </a:solidFill>
              </a:defRPr>
            </a:lvl1pPr>
          </a:lstStyle>
          <a:p>
            <a:fld id="{1A8E7E4D-98C5-4E51-A109-4F0887146D55}" type="slidenum">
              <a:rPr lang="en-US" smtClean="0"/>
              <a:pPr/>
              <a:t>‹#›</a:t>
            </a:fld>
            <a:endParaRPr lang="en-US"/>
          </a:p>
        </p:txBody>
      </p:sp>
      <p:pic>
        <p:nvPicPr>
          <p:cNvPr id="11" name="Picture 10">
            <a:extLst>
              <a:ext uri="{FF2B5EF4-FFF2-40B4-BE49-F238E27FC236}">
                <a16:creationId xmlns:a16="http://schemas.microsoft.com/office/drawing/2014/main" id="{042AC48A-1377-4E6D-82CB-B989E09AE72A}"/>
              </a:ext>
            </a:extLst>
          </p:cNvPr>
          <p:cNvPicPr>
            <a:picLocks noChangeAspect="1"/>
          </p:cNvPicPr>
          <p:nvPr/>
        </p:nvPicPr>
        <p:blipFill rotWithShape="1">
          <a:blip r:embed="rId2">
            <a:extLst>
              <a:ext uri="{28A0092B-C50C-407E-A947-70E740481C1C}">
                <a14:useLocalDpi xmlns:a14="http://schemas.microsoft.com/office/drawing/2010/main" val="0"/>
              </a:ext>
            </a:extLst>
          </a:blip>
          <a:srcRect t="7813" b="7705"/>
          <a:stretch/>
        </p:blipFill>
        <p:spPr>
          <a:xfrm>
            <a:off x="1" y="0"/>
            <a:ext cx="12205216" cy="6858000"/>
          </a:xfrm>
          <a:prstGeom prst="rect">
            <a:avLst/>
          </a:prstGeom>
        </p:spPr>
      </p:pic>
      <p:grpSp>
        <p:nvGrpSpPr>
          <p:cNvPr id="12" name="Group 11">
            <a:extLst>
              <a:ext uri="{FF2B5EF4-FFF2-40B4-BE49-F238E27FC236}">
                <a16:creationId xmlns:a16="http://schemas.microsoft.com/office/drawing/2014/main" id="{0EDCB8BE-C6AA-4140-9B89-49F8C668E668}"/>
              </a:ext>
            </a:extLst>
          </p:cNvPr>
          <p:cNvGrpSpPr/>
          <p:nvPr/>
        </p:nvGrpSpPr>
        <p:grpSpPr>
          <a:xfrm>
            <a:off x="-8929" y="3779138"/>
            <a:ext cx="4525459" cy="2615183"/>
            <a:chOff x="379445" y="-2452384"/>
            <a:chExt cx="6027577" cy="2615183"/>
          </a:xfrm>
          <a:solidFill>
            <a:schemeClr val="bg1">
              <a:lumMod val="50000"/>
              <a:alpha val="87000"/>
            </a:schemeClr>
          </a:solidFill>
        </p:grpSpPr>
        <p:sp>
          <p:nvSpPr>
            <p:cNvPr id="13" name="Rectangle 12">
              <a:extLst>
                <a:ext uri="{FF2B5EF4-FFF2-40B4-BE49-F238E27FC236}">
                  <a16:creationId xmlns:a16="http://schemas.microsoft.com/office/drawing/2014/main" id="{EA00142C-D688-4C50-9F8A-7F9788C0070F}"/>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16E8974D-8DDC-4119-A63C-C17BF64211FD}"/>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305D2705-874D-48E4-A104-B7CCB3810089}"/>
              </a:ext>
            </a:extLst>
          </p:cNvPr>
          <p:cNvGrpSpPr/>
          <p:nvPr/>
        </p:nvGrpSpPr>
        <p:grpSpPr>
          <a:xfrm rot="10800000">
            <a:off x="2838734" y="3767382"/>
            <a:ext cx="9366483" cy="2617774"/>
            <a:chOff x="379445" y="-2457257"/>
            <a:chExt cx="6027575" cy="2617774"/>
          </a:xfrm>
        </p:grpSpPr>
        <p:sp>
          <p:nvSpPr>
            <p:cNvPr id="16" name="Rectangle 15">
              <a:extLst>
                <a:ext uri="{FF2B5EF4-FFF2-40B4-BE49-F238E27FC236}">
                  <a16:creationId xmlns:a16="http://schemas.microsoft.com/office/drawing/2014/main" id="{33622E84-3F75-4058-B9C2-49110DD05C19}"/>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a:extLst>
                <a:ext uri="{FF2B5EF4-FFF2-40B4-BE49-F238E27FC236}">
                  <a16:creationId xmlns:a16="http://schemas.microsoft.com/office/drawing/2014/main" id="{96593396-4550-4CDB-91A3-00020F8F7A74}"/>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4" name="Picture 23">
            <a:extLst>
              <a:ext uri="{FF2B5EF4-FFF2-40B4-BE49-F238E27FC236}">
                <a16:creationId xmlns:a16="http://schemas.microsoft.com/office/drawing/2014/main" id="{5D6491F1-EADB-4029-9E7D-2A660C4BAA0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3" b="7705"/>
          <a:stretch/>
        </p:blipFill>
        <p:spPr>
          <a:xfrm>
            <a:off x="1" y="0"/>
            <a:ext cx="12205216" cy="6858000"/>
          </a:xfrm>
          <a:prstGeom prst="rect">
            <a:avLst/>
          </a:prstGeom>
        </p:spPr>
      </p:pic>
      <p:grpSp>
        <p:nvGrpSpPr>
          <p:cNvPr id="25" name="Group 24">
            <a:extLst>
              <a:ext uri="{FF2B5EF4-FFF2-40B4-BE49-F238E27FC236}">
                <a16:creationId xmlns:a16="http://schemas.microsoft.com/office/drawing/2014/main" id="{B0B8542F-388E-4940-8EA6-4AEC6AE6FEFF}"/>
              </a:ext>
            </a:extLst>
          </p:cNvPr>
          <p:cNvGrpSpPr/>
          <p:nvPr userDrawn="1"/>
        </p:nvGrpSpPr>
        <p:grpSpPr>
          <a:xfrm>
            <a:off x="-8929" y="3779138"/>
            <a:ext cx="4525459" cy="2615183"/>
            <a:chOff x="379445" y="-2452384"/>
            <a:chExt cx="6027577" cy="2615183"/>
          </a:xfrm>
          <a:solidFill>
            <a:schemeClr val="bg1">
              <a:lumMod val="50000"/>
              <a:alpha val="87000"/>
            </a:schemeClr>
          </a:solidFill>
        </p:grpSpPr>
        <p:sp>
          <p:nvSpPr>
            <p:cNvPr id="26" name="Rectangle 25">
              <a:extLst>
                <a:ext uri="{FF2B5EF4-FFF2-40B4-BE49-F238E27FC236}">
                  <a16:creationId xmlns:a16="http://schemas.microsoft.com/office/drawing/2014/main" id="{C7C81657-F9C1-48F4-83B1-3F2D86A0D1FE}"/>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Triangle 26">
              <a:extLst>
                <a:ext uri="{FF2B5EF4-FFF2-40B4-BE49-F238E27FC236}">
                  <a16:creationId xmlns:a16="http://schemas.microsoft.com/office/drawing/2014/main" id="{0BA35425-6652-4933-9E7F-22DE966C1D50}"/>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84F0FBC5-6813-402F-95CC-4C812A50BF85}"/>
              </a:ext>
            </a:extLst>
          </p:cNvPr>
          <p:cNvGrpSpPr/>
          <p:nvPr userDrawn="1"/>
        </p:nvGrpSpPr>
        <p:grpSpPr>
          <a:xfrm rot="10800000">
            <a:off x="2838734" y="3767382"/>
            <a:ext cx="9366483" cy="2617774"/>
            <a:chOff x="379445" y="-2457257"/>
            <a:chExt cx="6027575" cy="2617774"/>
          </a:xfrm>
        </p:grpSpPr>
        <p:sp>
          <p:nvSpPr>
            <p:cNvPr id="29" name="Rectangle 28">
              <a:extLst>
                <a:ext uri="{FF2B5EF4-FFF2-40B4-BE49-F238E27FC236}">
                  <a16:creationId xmlns:a16="http://schemas.microsoft.com/office/drawing/2014/main" id="{8E8D5BD4-3920-49DE-B8B6-5CD23D28AF4B}"/>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ight Triangle 29">
              <a:extLst>
                <a:ext uri="{FF2B5EF4-FFF2-40B4-BE49-F238E27FC236}">
                  <a16:creationId xmlns:a16="http://schemas.microsoft.com/office/drawing/2014/main" id="{12C39B42-6FF5-436A-8E36-A7603F03B847}"/>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Footer Placeholder 4">
            <a:extLst>
              <a:ext uri="{FF2B5EF4-FFF2-40B4-BE49-F238E27FC236}">
                <a16:creationId xmlns:a16="http://schemas.microsoft.com/office/drawing/2014/main" id="{F185B8D8-3137-48D3-817B-519703C30E40}"/>
              </a:ext>
            </a:extLst>
          </p:cNvPr>
          <p:cNvSpPr>
            <a:spLocks noGrp="1"/>
          </p:cNvSpPr>
          <p:nvPr>
            <p:ph type="ftr" sz="quarter" idx="11"/>
          </p:nvPr>
        </p:nvSpPr>
        <p:spPr>
          <a:xfrm>
            <a:off x="9625" y="6356349"/>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VanBlackLaw.com</a:t>
            </a:r>
          </a:p>
        </p:txBody>
      </p:sp>
    </p:spTree>
    <p:extLst>
      <p:ext uri="{BB962C8B-B14F-4D97-AF65-F5344CB8AC3E}">
        <p14:creationId xmlns:p14="http://schemas.microsoft.com/office/powerpoint/2010/main" val="2913693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ansition Slide 18">
    <p:bg>
      <p:bgPr>
        <a:solidFill>
          <a:schemeClr val="bg1"/>
        </a:solidFill>
        <a:effectLst/>
      </p:bgPr>
    </p:bg>
    <p:spTree>
      <p:nvGrpSpPr>
        <p:cNvPr id="1" name=""/>
        <p:cNvGrpSpPr/>
        <p:nvPr/>
      </p:nvGrpSpPr>
      <p:grpSpPr>
        <a:xfrm>
          <a:off x="0" y="0"/>
          <a:ext cx="0" cy="0"/>
          <a:chOff x="0" y="0"/>
          <a:chExt cx="0" cy="0"/>
        </a:xfrm>
      </p:grpSpPr>
      <p:pic>
        <p:nvPicPr>
          <p:cNvPr id="4" name="Picture 3" descr="A close up of a piece of paper&#10;&#10;Description generated with very high confidence">
            <a:extLst>
              <a:ext uri="{FF2B5EF4-FFF2-40B4-BE49-F238E27FC236}">
                <a16:creationId xmlns:a16="http://schemas.microsoft.com/office/drawing/2014/main" id="{2877CC9C-C85D-4AEA-902D-78F4C1912E18}"/>
              </a:ext>
            </a:extLst>
          </p:cNvPr>
          <p:cNvPicPr>
            <a:picLocks noChangeAspect="1"/>
          </p:cNvPicPr>
          <p:nvPr/>
        </p:nvPicPr>
        <p:blipFill rotWithShape="1">
          <a:blip r:embed="rId2">
            <a:extLst>
              <a:ext uri="{28A0092B-C50C-407E-A947-70E740481C1C}">
                <a14:useLocalDpi xmlns:a14="http://schemas.microsoft.com/office/drawing/2010/main" val="0"/>
              </a:ext>
            </a:extLst>
          </a:blip>
          <a:srcRect t="12540" b="12494"/>
          <a:stretch/>
        </p:blipFill>
        <p:spPr>
          <a:xfrm>
            <a:off x="-5542" y="0"/>
            <a:ext cx="12197541" cy="6858000"/>
          </a:xfrm>
          <a:prstGeom prst="rect">
            <a:avLst/>
          </a:prstGeom>
        </p:spPr>
      </p:pic>
      <p:grpSp>
        <p:nvGrpSpPr>
          <p:cNvPr id="17" name="Group 16">
            <a:extLst>
              <a:ext uri="{FF2B5EF4-FFF2-40B4-BE49-F238E27FC236}">
                <a16:creationId xmlns:a16="http://schemas.microsoft.com/office/drawing/2014/main" id="{690B4E33-AB17-4AF8-AC49-E26F820B73B3}"/>
              </a:ext>
            </a:extLst>
          </p:cNvPr>
          <p:cNvGrpSpPr/>
          <p:nvPr/>
        </p:nvGrpSpPr>
        <p:grpSpPr>
          <a:xfrm>
            <a:off x="-8929" y="3779138"/>
            <a:ext cx="4525459" cy="2615183"/>
            <a:chOff x="379445" y="-2452384"/>
            <a:chExt cx="6027577" cy="2615183"/>
          </a:xfrm>
          <a:solidFill>
            <a:schemeClr val="bg1">
              <a:lumMod val="50000"/>
              <a:alpha val="87000"/>
            </a:schemeClr>
          </a:solidFill>
        </p:grpSpPr>
        <p:sp>
          <p:nvSpPr>
            <p:cNvPr id="18" name="Rectangle 17">
              <a:extLst>
                <a:ext uri="{FF2B5EF4-FFF2-40B4-BE49-F238E27FC236}">
                  <a16:creationId xmlns:a16="http://schemas.microsoft.com/office/drawing/2014/main" id="{F9A19B72-82BB-4875-933E-6E9C9AF49473}"/>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Triangle 18">
              <a:extLst>
                <a:ext uri="{FF2B5EF4-FFF2-40B4-BE49-F238E27FC236}">
                  <a16:creationId xmlns:a16="http://schemas.microsoft.com/office/drawing/2014/main" id="{04C48AD3-26F5-4A7B-83AC-DFE076AB4A22}"/>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8C9F6C27-0A4A-4E67-9527-617D7BAE1C94}"/>
              </a:ext>
            </a:extLst>
          </p:cNvPr>
          <p:cNvGrpSpPr/>
          <p:nvPr/>
        </p:nvGrpSpPr>
        <p:grpSpPr>
          <a:xfrm rot="10800000">
            <a:off x="2838734" y="3767382"/>
            <a:ext cx="9366483" cy="2617774"/>
            <a:chOff x="379445" y="-2457257"/>
            <a:chExt cx="6027575" cy="2617774"/>
          </a:xfrm>
        </p:grpSpPr>
        <p:sp>
          <p:nvSpPr>
            <p:cNvPr id="21" name="Rectangle 20">
              <a:extLst>
                <a:ext uri="{FF2B5EF4-FFF2-40B4-BE49-F238E27FC236}">
                  <a16:creationId xmlns:a16="http://schemas.microsoft.com/office/drawing/2014/main" id="{C9223890-6787-4501-A65F-A75996D43B24}"/>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a:extLst>
                <a:ext uri="{FF2B5EF4-FFF2-40B4-BE49-F238E27FC236}">
                  <a16:creationId xmlns:a16="http://schemas.microsoft.com/office/drawing/2014/main" id="{BC6408BB-2973-48FC-938B-560C37406256}"/>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Vertical Title 1">
            <a:extLst>
              <a:ext uri="{FF2B5EF4-FFF2-40B4-BE49-F238E27FC236}">
                <a16:creationId xmlns:a16="http://schemas.microsoft.com/office/drawing/2014/main" id="{197F91CD-BEFA-4872-915B-4942BC2FC47D}"/>
              </a:ext>
            </a:extLst>
          </p:cNvPr>
          <p:cNvSpPr>
            <a:spLocks noGrp="1"/>
          </p:cNvSpPr>
          <p:nvPr>
            <p:ph type="title" orient="vert"/>
          </p:nvPr>
        </p:nvSpPr>
        <p:spPr>
          <a:xfrm rot="16200000">
            <a:off x="7570195" y="1594382"/>
            <a:ext cx="1463040" cy="6996725"/>
          </a:xfrm>
        </p:spPr>
        <p:txBody>
          <a:bodyPr vert="eaVert">
            <a:normAutofit/>
          </a:bodyPr>
          <a:lstStyle>
            <a:lvl1pPr>
              <a:defRPr sz="4500" cap="all" baseline="0">
                <a:solidFill>
                  <a:schemeClr val="bg1"/>
                </a:solidFill>
                <a:latin typeface="Arial" panose="020B0604020202020204" pitchFamily="34" charset="0"/>
              </a:defRPr>
            </a:lvl1pPr>
          </a:lstStyle>
          <a:p>
            <a:r>
              <a:rPr lang="en-US"/>
              <a:t>Click to edit Master title style</a:t>
            </a:r>
            <a:endParaRPr lang="en-US" dirty="0"/>
          </a:p>
        </p:txBody>
      </p:sp>
      <p:sp>
        <p:nvSpPr>
          <p:cNvPr id="10" name="Slide Number Placeholder 5">
            <a:extLst>
              <a:ext uri="{FF2B5EF4-FFF2-40B4-BE49-F238E27FC236}">
                <a16:creationId xmlns:a16="http://schemas.microsoft.com/office/drawing/2014/main" id="{ECB1A1A4-1423-4931-9274-BCDE924B427A}"/>
              </a:ext>
            </a:extLst>
          </p:cNvPr>
          <p:cNvSpPr>
            <a:spLocks noGrp="1"/>
          </p:cNvSpPr>
          <p:nvPr>
            <p:ph type="sldNum" sz="quarter" idx="12"/>
          </p:nvPr>
        </p:nvSpPr>
        <p:spPr>
          <a:xfrm>
            <a:off x="8976360" y="6534907"/>
            <a:ext cx="2743200" cy="347595"/>
          </a:xfrm>
        </p:spPr>
        <p:txBody>
          <a:bodyPr/>
          <a:lstStyle>
            <a:lvl1pPr>
              <a:defRPr>
                <a:solidFill>
                  <a:schemeClr val="bg1"/>
                </a:solidFill>
              </a:defRPr>
            </a:lvl1pPr>
          </a:lstStyle>
          <a:p>
            <a:fld id="{1A8E7E4D-98C5-4E51-A109-4F0887146D55}" type="slidenum">
              <a:rPr lang="en-US" smtClean="0"/>
              <a:pPr/>
              <a:t>‹#›</a:t>
            </a:fld>
            <a:endParaRPr lang="en-US"/>
          </a:p>
        </p:txBody>
      </p:sp>
      <p:pic>
        <p:nvPicPr>
          <p:cNvPr id="11" name="Picture 10" descr="A close up of a piece of paper&#10;&#10;Description generated with very high confidence">
            <a:extLst>
              <a:ext uri="{FF2B5EF4-FFF2-40B4-BE49-F238E27FC236}">
                <a16:creationId xmlns:a16="http://schemas.microsoft.com/office/drawing/2014/main" id="{19507D46-F033-4204-8DEC-631B061CF2B5}"/>
              </a:ext>
            </a:extLst>
          </p:cNvPr>
          <p:cNvPicPr>
            <a:picLocks noChangeAspect="1"/>
          </p:cNvPicPr>
          <p:nvPr/>
        </p:nvPicPr>
        <p:blipFill rotWithShape="1">
          <a:blip r:embed="rId2">
            <a:extLst>
              <a:ext uri="{28A0092B-C50C-407E-A947-70E740481C1C}">
                <a14:useLocalDpi xmlns:a14="http://schemas.microsoft.com/office/drawing/2010/main" val="0"/>
              </a:ext>
            </a:extLst>
          </a:blip>
          <a:srcRect t="12540" b="12494"/>
          <a:stretch/>
        </p:blipFill>
        <p:spPr>
          <a:xfrm>
            <a:off x="-5542" y="0"/>
            <a:ext cx="12197541" cy="6858000"/>
          </a:xfrm>
          <a:prstGeom prst="rect">
            <a:avLst/>
          </a:prstGeom>
        </p:spPr>
      </p:pic>
      <p:grpSp>
        <p:nvGrpSpPr>
          <p:cNvPr id="12" name="Group 11">
            <a:extLst>
              <a:ext uri="{FF2B5EF4-FFF2-40B4-BE49-F238E27FC236}">
                <a16:creationId xmlns:a16="http://schemas.microsoft.com/office/drawing/2014/main" id="{43535038-370A-4FC3-9230-88D489CE58FB}"/>
              </a:ext>
            </a:extLst>
          </p:cNvPr>
          <p:cNvGrpSpPr/>
          <p:nvPr/>
        </p:nvGrpSpPr>
        <p:grpSpPr>
          <a:xfrm>
            <a:off x="-8929" y="3779138"/>
            <a:ext cx="4525459" cy="2615183"/>
            <a:chOff x="379445" y="-2452384"/>
            <a:chExt cx="6027577" cy="2615183"/>
          </a:xfrm>
          <a:solidFill>
            <a:schemeClr val="bg1">
              <a:lumMod val="50000"/>
              <a:alpha val="87000"/>
            </a:schemeClr>
          </a:solidFill>
        </p:grpSpPr>
        <p:sp>
          <p:nvSpPr>
            <p:cNvPr id="13" name="Rectangle 12">
              <a:extLst>
                <a:ext uri="{FF2B5EF4-FFF2-40B4-BE49-F238E27FC236}">
                  <a16:creationId xmlns:a16="http://schemas.microsoft.com/office/drawing/2014/main" id="{873C4881-D933-4AAC-9A36-4FE424E8C1A6}"/>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2444E5C8-188D-41AD-8FB3-DA9EB2FBAD07}"/>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2CB2E470-476A-4C29-8EC3-83A26CA06A8F}"/>
              </a:ext>
            </a:extLst>
          </p:cNvPr>
          <p:cNvGrpSpPr/>
          <p:nvPr/>
        </p:nvGrpSpPr>
        <p:grpSpPr>
          <a:xfrm rot="10800000">
            <a:off x="2838734" y="3767382"/>
            <a:ext cx="9366483" cy="2617774"/>
            <a:chOff x="379445" y="-2457257"/>
            <a:chExt cx="6027575" cy="2617774"/>
          </a:xfrm>
        </p:grpSpPr>
        <p:sp>
          <p:nvSpPr>
            <p:cNvPr id="16" name="Rectangle 15">
              <a:extLst>
                <a:ext uri="{FF2B5EF4-FFF2-40B4-BE49-F238E27FC236}">
                  <a16:creationId xmlns:a16="http://schemas.microsoft.com/office/drawing/2014/main" id="{3DEBFCCB-7605-4C61-9BAA-038CE11FDF9C}"/>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a:extLst>
                <a:ext uri="{FF2B5EF4-FFF2-40B4-BE49-F238E27FC236}">
                  <a16:creationId xmlns:a16="http://schemas.microsoft.com/office/drawing/2014/main" id="{3BE2E7CD-FCDA-4E50-8D79-EF30C95132CF}"/>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4" name="Picture 23" descr="A close up of a piece of paper&#10;&#10;Description generated with very high confidence">
            <a:extLst>
              <a:ext uri="{FF2B5EF4-FFF2-40B4-BE49-F238E27FC236}">
                <a16:creationId xmlns:a16="http://schemas.microsoft.com/office/drawing/2014/main" id="{B93DA86F-3FF2-4637-B01F-B6C25D1E97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540" b="12494"/>
          <a:stretch/>
        </p:blipFill>
        <p:spPr>
          <a:xfrm>
            <a:off x="-5542" y="0"/>
            <a:ext cx="12197541" cy="6858000"/>
          </a:xfrm>
          <a:prstGeom prst="rect">
            <a:avLst/>
          </a:prstGeom>
        </p:spPr>
      </p:pic>
      <p:grpSp>
        <p:nvGrpSpPr>
          <p:cNvPr id="25" name="Group 24">
            <a:extLst>
              <a:ext uri="{FF2B5EF4-FFF2-40B4-BE49-F238E27FC236}">
                <a16:creationId xmlns:a16="http://schemas.microsoft.com/office/drawing/2014/main" id="{9B3CD92D-FB72-43BC-BADB-E988BD351C92}"/>
              </a:ext>
            </a:extLst>
          </p:cNvPr>
          <p:cNvGrpSpPr/>
          <p:nvPr userDrawn="1"/>
        </p:nvGrpSpPr>
        <p:grpSpPr>
          <a:xfrm>
            <a:off x="-8929" y="3779138"/>
            <a:ext cx="4525459" cy="2615183"/>
            <a:chOff x="379445" y="-2452384"/>
            <a:chExt cx="6027577" cy="2615183"/>
          </a:xfrm>
          <a:solidFill>
            <a:schemeClr val="bg1">
              <a:lumMod val="50000"/>
              <a:alpha val="87000"/>
            </a:schemeClr>
          </a:solidFill>
        </p:grpSpPr>
        <p:sp>
          <p:nvSpPr>
            <p:cNvPr id="26" name="Rectangle 25">
              <a:extLst>
                <a:ext uri="{FF2B5EF4-FFF2-40B4-BE49-F238E27FC236}">
                  <a16:creationId xmlns:a16="http://schemas.microsoft.com/office/drawing/2014/main" id="{82F1622E-48D7-49B2-9C2D-022499E1BEEC}"/>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Triangle 26">
              <a:extLst>
                <a:ext uri="{FF2B5EF4-FFF2-40B4-BE49-F238E27FC236}">
                  <a16:creationId xmlns:a16="http://schemas.microsoft.com/office/drawing/2014/main" id="{E584365F-C99C-436F-A11C-18FF9D59522D}"/>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B5439698-7853-4F10-A3F5-F402D024644E}"/>
              </a:ext>
            </a:extLst>
          </p:cNvPr>
          <p:cNvGrpSpPr/>
          <p:nvPr userDrawn="1"/>
        </p:nvGrpSpPr>
        <p:grpSpPr>
          <a:xfrm rot="10800000">
            <a:off x="2838734" y="3767382"/>
            <a:ext cx="9366483" cy="2617774"/>
            <a:chOff x="379445" y="-2457257"/>
            <a:chExt cx="6027575" cy="2617774"/>
          </a:xfrm>
        </p:grpSpPr>
        <p:sp>
          <p:nvSpPr>
            <p:cNvPr id="29" name="Rectangle 28">
              <a:extLst>
                <a:ext uri="{FF2B5EF4-FFF2-40B4-BE49-F238E27FC236}">
                  <a16:creationId xmlns:a16="http://schemas.microsoft.com/office/drawing/2014/main" id="{F1911B68-DAED-46B6-B6BF-A4A61D5F30B8}"/>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ight Triangle 29">
              <a:extLst>
                <a:ext uri="{FF2B5EF4-FFF2-40B4-BE49-F238E27FC236}">
                  <a16:creationId xmlns:a16="http://schemas.microsoft.com/office/drawing/2014/main" id="{3FA78DED-6BB3-4A1F-B8B4-9EB1C6025BF8}"/>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Footer Placeholder 4">
            <a:extLst>
              <a:ext uri="{FF2B5EF4-FFF2-40B4-BE49-F238E27FC236}">
                <a16:creationId xmlns:a16="http://schemas.microsoft.com/office/drawing/2014/main" id="{41181445-AE69-4896-AE57-B339A6A1FF57}"/>
              </a:ext>
            </a:extLst>
          </p:cNvPr>
          <p:cNvSpPr>
            <a:spLocks noGrp="1"/>
          </p:cNvSpPr>
          <p:nvPr>
            <p:ph type="ftr" sz="quarter" idx="11"/>
          </p:nvPr>
        </p:nvSpPr>
        <p:spPr>
          <a:xfrm>
            <a:off x="9625" y="6356349"/>
            <a:ext cx="4114800" cy="365125"/>
          </a:xfrm>
          <a:prstGeom prst="rect">
            <a:avLst/>
          </a:prstGeom>
        </p:spPr>
        <p:txBody>
          <a:bodyPr/>
          <a:lstStyle>
            <a:lvl1pPr>
              <a:defRPr>
                <a:solidFill>
                  <a:srgbClr val="7F7F7F"/>
                </a:solidFill>
                <a:latin typeface="Arial" panose="020B0604020202020204" pitchFamily="34" charset="0"/>
                <a:cs typeface="Arial" panose="020B0604020202020204" pitchFamily="34" charset="0"/>
              </a:defRPr>
            </a:lvl1pPr>
          </a:lstStyle>
          <a:p>
            <a:r>
              <a:rPr lang="en-US" dirty="0"/>
              <a:t>VanBlackLaw.com</a:t>
            </a:r>
          </a:p>
        </p:txBody>
      </p:sp>
    </p:spTree>
    <p:extLst>
      <p:ext uri="{BB962C8B-B14F-4D97-AF65-F5344CB8AC3E}">
        <p14:creationId xmlns:p14="http://schemas.microsoft.com/office/powerpoint/2010/main" val="914211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ransition Slide 19">
    <p:spTree>
      <p:nvGrpSpPr>
        <p:cNvPr id="1" name=""/>
        <p:cNvGrpSpPr/>
        <p:nvPr/>
      </p:nvGrpSpPr>
      <p:grpSpPr>
        <a:xfrm>
          <a:off x="0" y="0"/>
          <a:ext cx="0" cy="0"/>
          <a:chOff x="0" y="0"/>
          <a:chExt cx="0" cy="0"/>
        </a:xfrm>
      </p:grpSpPr>
      <p:pic>
        <p:nvPicPr>
          <p:cNvPr id="3" name="Picture 2" descr="A picture containing table&#10;&#10;Description automatically generated">
            <a:extLst>
              <a:ext uri="{FF2B5EF4-FFF2-40B4-BE49-F238E27FC236}">
                <a16:creationId xmlns:a16="http://schemas.microsoft.com/office/drawing/2014/main" id="{9DB2DEA5-9F40-43C0-BD20-DEAB3945B0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29" y="0"/>
            <a:ext cx="12214145" cy="6858000"/>
          </a:xfrm>
          <a:prstGeom prst="rect">
            <a:avLst/>
          </a:prstGeom>
        </p:spPr>
      </p:pic>
      <p:grpSp>
        <p:nvGrpSpPr>
          <p:cNvPr id="15" name="Group 14">
            <a:extLst>
              <a:ext uri="{FF2B5EF4-FFF2-40B4-BE49-F238E27FC236}">
                <a16:creationId xmlns:a16="http://schemas.microsoft.com/office/drawing/2014/main" id="{DF374408-8BEA-4733-966A-5C12848C4586}"/>
              </a:ext>
            </a:extLst>
          </p:cNvPr>
          <p:cNvGrpSpPr/>
          <p:nvPr userDrawn="1"/>
        </p:nvGrpSpPr>
        <p:grpSpPr>
          <a:xfrm>
            <a:off x="-8929" y="3779138"/>
            <a:ext cx="4525459" cy="2615183"/>
            <a:chOff x="379445" y="-2452384"/>
            <a:chExt cx="6027577" cy="2615183"/>
          </a:xfrm>
          <a:solidFill>
            <a:schemeClr val="bg1">
              <a:lumMod val="50000"/>
              <a:alpha val="87000"/>
            </a:schemeClr>
          </a:solidFill>
        </p:grpSpPr>
        <p:sp>
          <p:nvSpPr>
            <p:cNvPr id="16" name="Rectangle 15">
              <a:extLst>
                <a:ext uri="{FF2B5EF4-FFF2-40B4-BE49-F238E27FC236}">
                  <a16:creationId xmlns:a16="http://schemas.microsoft.com/office/drawing/2014/main" id="{39F6951F-6893-4236-A27A-FD8989DE96AD}"/>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6">
              <a:extLst>
                <a:ext uri="{FF2B5EF4-FFF2-40B4-BE49-F238E27FC236}">
                  <a16:creationId xmlns:a16="http://schemas.microsoft.com/office/drawing/2014/main" id="{F2BDB4F3-1D24-4FAD-9EF5-6EFE951084A8}"/>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7AF3247E-207B-40A1-9395-57CA15D4397B}"/>
              </a:ext>
            </a:extLst>
          </p:cNvPr>
          <p:cNvGrpSpPr/>
          <p:nvPr/>
        </p:nvGrpSpPr>
        <p:grpSpPr>
          <a:xfrm rot="10800000">
            <a:off x="2838734" y="3767382"/>
            <a:ext cx="9366483" cy="2617774"/>
            <a:chOff x="379445" y="-2457257"/>
            <a:chExt cx="6027575" cy="2617774"/>
          </a:xfrm>
        </p:grpSpPr>
        <p:sp>
          <p:nvSpPr>
            <p:cNvPr id="19" name="Rectangle 18">
              <a:extLst>
                <a:ext uri="{FF2B5EF4-FFF2-40B4-BE49-F238E27FC236}">
                  <a16:creationId xmlns:a16="http://schemas.microsoft.com/office/drawing/2014/main" id="{10CB620C-8A64-4FEC-AF89-63A1DB9D5FD2}"/>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Triangle 19">
              <a:extLst>
                <a:ext uri="{FF2B5EF4-FFF2-40B4-BE49-F238E27FC236}">
                  <a16:creationId xmlns:a16="http://schemas.microsoft.com/office/drawing/2014/main" id="{16CF762B-5F1F-4688-B731-A0AF3DB67619}"/>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Vertical Title 1">
            <a:extLst>
              <a:ext uri="{FF2B5EF4-FFF2-40B4-BE49-F238E27FC236}">
                <a16:creationId xmlns:a16="http://schemas.microsoft.com/office/drawing/2014/main" id="{342CB899-3E96-4CC3-9114-CF50AA0D010A}"/>
              </a:ext>
            </a:extLst>
          </p:cNvPr>
          <p:cNvSpPr>
            <a:spLocks noGrp="1"/>
          </p:cNvSpPr>
          <p:nvPr>
            <p:ph type="title" orient="vert"/>
          </p:nvPr>
        </p:nvSpPr>
        <p:spPr>
          <a:xfrm rot="16200000">
            <a:off x="7570195" y="1594382"/>
            <a:ext cx="1463040" cy="6996725"/>
          </a:xfrm>
        </p:spPr>
        <p:txBody>
          <a:bodyPr vert="eaVert">
            <a:normAutofit/>
          </a:bodyPr>
          <a:lstStyle>
            <a:lvl1pPr>
              <a:defRPr sz="4500" cap="all" baseline="0">
                <a:solidFill>
                  <a:schemeClr val="bg1"/>
                </a:solidFill>
                <a:latin typeface="Arial" panose="020B0604020202020204" pitchFamily="34" charset="0"/>
              </a:defRPr>
            </a:lvl1pPr>
          </a:lstStyle>
          <a:p>
            <a:r>
              <a:rPr lang="en-US"/>
              <a:t>Click to edit Master title style</a:t>
            </a:r>
            <a:endParaRPr lang="en-US" dirty="0"/>
          </a:p>
        </p:txBody>
      </p:sp>
      <p:sp>
        <p:nvSpPr>
          <p:cNvPr id="10" name="Slide Number Placeholder 5">
            <a:extLst>
              <a:ext uri="{FF2B5EF4-FFF2-40B4-BE49-F238E27FC236}">
                <a16:creationId xmlns:a16="http://schemas.microsoft.com/office/drawing/2014/main" id="{B7CCB7B3-8096-4EC6-82A4-F75C2AB4ECE8}"/>
              </a:ext>
            </a:extLst>
          </p:cNvPr>
          <p:cNvSpPr>
            <a:spLocks noGrp="1"/>
          </p:cNvSpPr>
          <p:nvPr>
            <p:ph type="sldNum" sz="quarter" idx="12"/>
          </p:nvPr>
        </p:nvSpPr>
        <p:spPr>
          <a:xfrm>
            <a:off x="8976360" y="6534907"/>
            <a:ext cx="2743200" cy="347595"/>
          </a:xfrm>
        </p:spPr>
        <p:txBody>
          <a:bodyPr/>
          <a:lstStyle>
            <a:lvl1pPr>
              <a:defRPr>
                <a:solidFill>
                  <a:schemeClr val="bg1"/>
                </a:solidFill>
              </a:defRPr>
            </a:lvl1pPr>
          </a:lstStyle>
          <a:p>
            <a:fld id="{1A8E7E4D-98C5-4E51-A109-4F0887146D55}" type="slidenum">
              <a:rPr lang="en-US" smtClean="0"/>
              <a:pPr/>
              <a:t>‹#›</a:t>
            </a:fld>
            <a:endParaRPr lang="en-US"/>
          </a:p>
        </p:txBody>
      </p:sp>
      <p:sp>
        <p:nvSpPr>
          <p:cNvPr id="31" name="Footer Placeholder 4">
            <a:extLst>
              <a:ext uri="{FF2B5EF4-FFF2-40B4-BE49-F238E27FC236}">
                <a16:creationId xmlns:a16="http://schemas.microsoft.com/office/drawing/2014/main" id="{3C8AA34D-25B0-405E-9077-E3DBBDF1DB36}"/>
              </a:ext>
            </a:extLst>
          </p:cNvPr>
          <p:cNvSpPr>
            <a:spLocks noGrp="1"/>
          </p:cNvSpPr>
          <p:nvPr>
            <p:ph type="ftr" sz="quarter" idx="11"/>
          </p:nvPr>
        </p:nvSpPr>
        <p:spPr>
          <a:xfrm>
            <a:off x="9625" y="6356349"/>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VanBlackLaw.com</a:t>
            </a:r>
          </a:p>
        </p:txBody>
      </p:sp>
    </p:spTree>
    <p:extLst>
      <p:ext uri="{BB962C8B-B14F-4D97-AF65-F5344CB8AC3E}">
        <p14:creationId xmlns:p14="http://schemas.microsoft.com/office/powerpoint/2010/main" val="659183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Transition Slide 19">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F34D03-8A63-443A-8744-89F79438CB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165"/>
          <a:stretch/>
        </p:blipFill>
        <p:spPr>
          <a:xfrm>
            <a:off x="-8929" y="0"/>
            <a:ext cx="12191304" cy="6858000"/>
          </a:xfrm>
          <a:prstGeom prst="rect">
            <a:avLst/>
          </a:prstGeom>
        </p:spPr>
      </p:pic>
      <p:grpSp>
        <p:nvGrpSpPr>
          <p:cNvPr id="15" name="Group 14">
            <a:extLst>
              <a:ext uri="{FF2B5EF4-FFF2-40B4-BE49-F238E27FC236}">
                <a16:creationId xmlns:a16="http://schemas.microsoft.com/office/drawing/2014/main" id="{DF374408-8BEA-4733-966A-5C12848C4586}"/>
              </a:ext>
            </a:extLst>
          </p:cNvPr>
          <p:cNvGrpSpPr/>
          <p:nvPr userDrawn="1"/>
        </p:nvGrpSpPr>
        <p:grpSpPr>
          <a:xfrm>
            <a:off x="-8929" y="3779138"/>
            <a:ext cx="4525459" cy="2615183"/>
            <a:chOff x="379445" y="-2452384"/>
            <a:chExt cx="6027577" cy="2615183"/>
          </a:xfrm>
          <a:solidFill>
            <a:schemeClr val="bg1">
              <a:lumMod val="50000"/>
              <a:alpha val="87000"/>
            </a:schemeClr>
          </a:solidFill>
        </p:grpSpPr>
        <p:sp>
          <p:nvSpPr>
            <p:cNvPr id="16" name="Rectangle 15">
              <a:extLst>
                <a:ext uri="{FF2B5EF4-FFF2-40B4-BE49-F238E27FC236}">
                  <a16:creationId xmlns:a16="http://schemas.microsoft.com/office/drawing/2014/main" id="{39F6951F-6893-4236-A27A-FD8989DE96AD}"/>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6">
              <a:extLst>
                <a:ext uri="{FF2B5EF4-FFF2-40B4-BE49-F238E27FC236}">
                  <a16:creationId xmlns:a16="http://schemas.microsoft.com/office/drawing/2014/main" id="{F2BDB4F3-1D24-4FAD-9EF5-6EFE951084A8}"/>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7AF3247E-207B-40A1-9395-57CA15D4397B}"/>
              </a:ext>
            </a:extLst>
          </p:cNvPr>
          <p:cNvGrpSpPr/>
          <p:nvPr/>
        </p:nvGrpSpPr>
        <p:grpSpPr>
          <a:xfrm rot="10800000">
            <a:off x="2838734" y="3767382"/>
            <a:ext cx="9366483" cy="2617774"/>
            <a:chOff x="379445" y="-2457257"/>
            <a:chExt cx="6027575" cy="2617774"/>
          </a:xfrm>
        </p:grpSpPr>
        <p:sp>
          <p:nvSpPr>
            <p:cNvPr id="19" name="Rectangle 18">
              <a:extLst>
                <a:ext uri="{FF2B5EF4-FFF2-40B4-BE49-F238E27FC236}">
                  <a16:creationId xmlns:a16="http://schemas.microsoft.com/office/drawing/2014/main" id="{10CB620C-8A64-4FEC-AF89-63A1DB9D5FD2}"/>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Triangle 19">
              <a:extLst>
                <a:ext uri="{FF2B5EF4-FFF2-40B4-BE49-F238E27FC236}">
                  <a16:creationId xmlns:a16="http://schemas.microsoft.com/office/drawing/2014/main" id="{16CF762B-5F1F-4688-B731-A0AF3DB67619}"/>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Vertical Title 1">
            <a:extLst>
              <a:ext uri="{FF2B5EF4-FFF2-40B4-BE49-F238E27FC236}">
                <a16:creationId xmlns:a16="http://schemas.microsoft.com/office/drawing/2014/main" id="{342CB899-3E96-4CC3-9114-CF50AA0D010A}"/>
              </a:ext>
            </a:extLst>
          </p:cNvPr>
          <p:cNvSpPr>
            <a:spLocks noGrp="1"/>
          </p:cNvSpPr>
          <p:nvPr>
            <p:ph type="title" orient="vert"/>
          </p:nvPr>
        </p:nvSpPr>
        <p:spPr>
          <a:xfrm rot="16200000">
            <a:off x="7570195" y="1594382"/>
            <a:ext cx="1463040" cy="6996725"/>
          </a:xfrm>
        </p:spPr>
        <p:txBody>
          <a:bodyPr vert="eaVert">
            <a:normAutofit/>
          </a:bodyPr>
          <a:lstStyle>
            <a:lvl1pPr>
              <a:defRPr sz="4500" cap="all" baseline="0">
                <a:solidFill>
                  <a:schemeClr val="bg1"/>
                </a:solidFill>
                <a:latin typeface="Arial" panose="020B0604020202020204" pitchFamily="34" charset="0"/>
              </a:defRPr>
            </a:lvl1pPr>
          </a:lstStyle>
          <a:p>
            <a:r>
              <a:rPr lang="en-US"/>
              <a:t>Click to edit Master title style</a:t>
            </a:r>
            <a:endParaRPr lang="en-US" dirty="0"/>
          </a:p>
        </p:txBody>
      </p:sp>
      <p:sp>
        <p:nvSpPr>
          <p:cNvPr id="10" name="Slide Number Placeholder 5">
            <a:extLst>
              <a:ext uri="{FF2B5EF4-FFF2-40B4-BE49-F238E27FC236}">
                <a16:creationId xmlns:a16="http://schemas.microsoft.com/office/drawing/2014/main" id="{B7CCB7B3-8096-4EC6-82A4-F75C2AB4ECE8}"/>
              </a:ext>
            </a:extLst>
          </p:cNvPr>
          <p:cNvSpPr>
            <a:spLocks noGrp="1"/>
          </p:cNvSpPr>
          <p:nvPr>
            <p:ph type="sldNum" sz="quarter" idx="12"/>
          </p:nvPr>
        </p:nvSpPr>
        <p:spPr>
          <a:xfrm>
            <a:off x="8976360" y="6534907"/>
            <a:ext cx="2743200" cy="347595"/>
          </a:xfrm>
        </p:spPr>
        <p:txBody>
          <a:bodyPr/>
          <a:lstStyle>
            <a:lvl1pPr>
              <a:defRPr>
                <a:solidFill>
                  <a:schemeClr val="bg1"/>
                </a:solidFill>
              </a:defRPr>
            </a:lvl1pPr>
          </a:lstStyle>
          <a:p>
            <a:fld id="{1A8E7E4D-98C5-4E51-A109-4F0887146D55}" type="slidenum">
              <a:rPr lang="en-US" smtClean="0"/>
              <a:pPr/>
              <a:t>‹#›</a:t>
            </a:fld>
            <a:endParaRPr lang="en-US"/>
          </a:p>
        </p:txBody>
      </p:sp>
      <p:sp>
        <p:nvSpPr>
          <p:cNvPr id="31" name="Footer Placeholder 4">
            <a:extLst>
              <a:ext uri="{FF2B5EF4-FFF2-40B4-BE49-F238E27FC236}">
                <a16:creationId xmlns:a16="http://schemas.microsoft.com/office/drawing/2014/main" id="{3C8AA34D-25B0-405E-9077-E3DBBDF1DB36}"/>
              </a:ext>
            </a:extLst>
          </p:cNvPr>
          <p:cNvSpPr>
            <a:spLocks noGrp="1"/>
          </p:cNvSpPr>
          <p:nvPr>
            <p:ph type="ftr" sz="quarter" idx="11"/>
          </p:nvPr>
        </p:nvSpPr>
        <p:spPr>
          <a:xfrm>
            <a:off x="9625" y="6356349"/>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VanBlackLaw.com</a:t>
            </a:r>
          </a:p>
        </p:txBody>
      </p:sp>
    </p:spTree>
    <p:extLst>
      <p:ext uri="{BB962C8B-B14F-4D97-AF65-F5344CB8AC3E}">
        <p14:creationId xmlns:p14="http://schemas.microsoft.com/office/powerpoint/2010/main" val="2713144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_Transition Slide 19">
    <p:spTree>
      <p:nvGrpSpPr>
        <p:cNvPr id="1" name=""/>
        <p:cNvGrpSpPr/>
        <p:nvPr/>
      </p:nvGrpSpPr>
      <p:grpSpPr>
        <a:xfrm>
          <a:off x="0" y="0"/>
          <a:ext cx="0" cy="0"/>
          <a:chOff x="0" y="0"/>
          <a:chExt cx="0" cy="0"/>
        </a:xfrm>
      </p:grpSpPr>
      <p:pic>
        <p:nvPicPr>
          <p:cNvPr id="3" name="Picture 2" descr="A picture containing wall, indoor, person&#10;&#10;Description automatically generated">
            <a:extLst>
              <a:ext uri="{FF2B5EF4-FFF2-40B4-BE49-F238E27FC236}">
                <a16:creationId xmlns:a16="http://schemas.microsoft.com/office/drawing/2014/main" id="{53E593C5-C6E6-448F-97EF-E855B6EFD36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593" b="10746"/>
          <a:stretch/>
        </p:blipFill>
        <p:spPr>
          <a:xfrm>
            <a:off x="-8929" y="0"/>
            <a:ext cx="12191303" cy="6858000"/>
          </a:xfrm>
          <a:prstGeom prst="rect">
            <a:avLst/>
          </a:prstGeom>
        </p:spPr>
      </p:pic>
      <p:grpSp>
        <p:nvGrpSpPr>
          <p:cNvPr id="15" name="Group 14">
            <a:extLst>
              <a:ext uri="{FF2B5EF4-FFF2-40B4-BE49-F238E27FC236}">
                <a16:creationId xmlns:a16="http://schemas.microsoft.com/office/drawing/2014/main" id="{DF374408-8BEA-4733-966A-5C12848C4586}"/>
              </a:ext>
            </a:extLst>
          </p:cNvPr>
          <p:cNvGrpSpPr/>
          <p:nvPr userDrawn="1"/>
        </p:nvGrpSpPr>
        <p:grpSpPr>
          <a:xfrm>
            <a:off x="-8929" y="3779138"/>
            <a:ext cx="4525459" cy="2615183"/>
            <a:chOff x="379445" y="-2452384"/>
            <a:chExt cx="6027577" cy="2615183"/>
          </a:xfrm>
          <a:solidFill>
            <a:schemeClr val="bg1">
              <a:lumMod val="50000"/>
              <a:alpha val="87000"/>
            </a:schemeClr>
          </a:solidFill>
        </p:grpSpPr>
        <p:sp>
          <p:nvSpPr>
            <p:cNvPr id="16" name="Rectangle 15">
              <a:extLst>
                <a:ext uri="{FF2B5EF4-FFF2-40B4-BE49-F238E27FC236}">
                  <a16:creationId xmlns:a16="http://schemas.microsoft.com/office/drawing/2014/main" id="{39F6951F-6893-4236-A27A-FD8989DE96AD}"/>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6">
              <a:extLst>
                <a:ext uri="{FF2B5EF4-FFF2-40B4-BE49-F238E27FC236}">
                  <a16:creationId xmlns:a16="http://schemas.microsoft.com/office/drawing/2014/main" id="{F2BDB4F3-1D24-4FAD-9EF5-6EFE951084A8}"/>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7AF3247E-207B-40A1-9395-57CA15D4397B}"/>
              </a:ext>
            </a:extLst>
          </p:cNvPr>
          <p:cNvGrpSpPr/>
          <p:nvPr/>
        </p:nvGrpSpPr>
        <p:grpSpPr>
          <a:xfrm rot="10800000">
            <a:off x="2838734" y="3767382"/>
            <a:ext cx="9366483" cy="2617774"/>
            <a:chOff x="379445" y="-2457257"/>
            <a:chExt cx="6027575" cy="2617774"/>
          </a:xfrm>
        </p:grpSpPr>
        <p:sp>
          <p:nvSpPr>
            <p:cNvPr id="19" name="Rectangle 18">
              <a:extLst>
                <a:ext uri="{FF2B5EF4-FFF2-40B4-BE49-F238E27FC236}">
                  <a16:creationId xmlns:a16="http://schemas.microsoft.com/office/drawing/2014/main" id="{10CB620C-8A64-4FEC-AF89-63A1DB9D5FD2}"/>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Triangle 19">
              <a:extLst>
                <a:ext uri="{FF2B5EF4-FFF2-40B4-BE49-F238E27FC236}">
                  <a16:creationId xmlns:a16="http://schemas.microsoft.com/office/drawing/2014/main" id="{16CF762B-5F1F-4688-B731-A0AF3DB67619}"/>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Vertical Title 1">
            <a:extLst>
              <a:ext uri="{FF2B5EF4-FFF2-40B4-BE49-F238E27FC236}">
                <a16:creationId xmlns:a16="http://schemas.microsoft.com/office/drawing/2014/main" id="{342CB899-3E96-4CC3-9114-CF50AA0D010A}"/>
              </a:ext>
            </a:extLst>
          </p:cNvPr>
          <p:cNvSpPr>
            <a:spLocks noGrp="1"/>
          </p:cNvSpPr>
          <p:nvPr>
            <p:ph type="title" orient="vert"/>
          </p:nvPr>
        </p:nvSpPr>
        <p:spPr>
          <a:xfrm rot="16200000">
            <a:off x="7570195" y="1594382"/>
            <a:ext cx="1463040" cy="6996725"/>
          </a:xfrm>
        </p:spPr>
        <p:txBody>
          <a:bodyPr vert="eaVert">
            <a:normAutofit/>
          </a:bodyPr>
          <a:lstStyle>
            <a:lvl1pPr>
              <a:defRPr sz="4500" cap="all" baseline="0">
                <a:solidFill>
                  <a:schemeClr val="bg1"/>
                </a:solidFill>
                <a:latin typeface="Arial" panose="020B0604020202020204" pitchFamily="34" charset="0"/>
              </a:defRPr>
            </a:lvl1pPr>
          </a:lstStyle>
          <a:p>
            <a:r>
              <a:rPr lang="en-US"/>
              <a:t>Click to edit Master title style</a:t>
            </a:r>
            <a:endParaRPr lang="en-US" dirty="0"/>
          </a:p>
        </p:txBody>
      </p:sp>
      <p:sp>
        <p:nvSpPr>
          <p:cNvPr id="10" name="Slide Number Placeholder 5">
            <a:extLst>
              <a:ext uri="{FF2B5EF4-FFF2-40B4-BE49-F238E27FC236}">
                <a16:creationId xmlns:a16="http://schemas.microsoft.com/office/drawing/2014/main" id="{B7CCB7B3-8096-4EC6-82A4-F75C2AB4ECE8}"/>
              </a:ext>
            </a:extLst>
          </p:cNvPr>
          <p:cNvSpPr>
            <a:spLocks noGrp="1"/>
          </p:cNvSpPr>
          <p:nvPr>
            <p:ph type="sldNum" sz="quarter" idx="12"/>
          </p:nvPr>
        </p:nvSpPr>
        <p:spPr>
          <a:xfrm>
            <a:off x="8976360" y="6534907"/>
            <a:ext cx="2743200" cy="347595"/>
          </a:xfrm>
        </p:spPr>
        <p:txBody>
          <a:bodyPr/>
          <a:lstStyle>
            <a:lvl1pPr>
              <a:defRPr>
                <a:solidFill>
                  <a:schemeClr val="bg1"/>
                </a:solidFill>
              </a:defRPr>
            </a:lvl1pPr>
          </a:lstStyle>
          <a:p>
            <a:fld id="{1A8E7E4D-98C5-4E51-A109-4F0887146D55}" type="slidenum">
              <a:rPr lang="en-US" smtClean="0"/>
              <a:pPr/>
              <a:t>‹#›</a:t>
            </a:fld>
            <a:endParaRPr lang="en-US"/>
          </a:p>
        </p:txBody>
      </p:sp>
      <p:sp>
        <p:nvSpPr>
          <p:cNvPr id="31" name="Footer Placeholder 4">
            <a:extLst>
              <a:ext uri="{FF2B5EF4-FFF2-40B4-BE49-F238E27FC236}">
                <a16:creationId xmlns:a16="http://schemas.microsoft.com/office/drawing/2014/main" id="{3C8AA34D-25B0-405E-9077-E3DBBDF1DB36}"/>
              </a:ext>
            </a:extLst>
          </p:cNvPr>
          <p:cNvSpPr>
            <a:spLocks noGrp="1"/>
          </p:cNvSpPr>
          <p:nvPr>
            <p:ph type="ftr" sz="quarter" idx="11"/>
          </p:nvPr>
        </p:nvSpPr>
        <p:spPr>
          <a:xfrm>
            <a:off x="9625" y="6356349"/>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VanBlackLaw.com</a:t>
            </a:r>
          </a:p>
        </p:txBody>
      </p:sp>
    </p:spTree>
    <p:extLst>
      <p:ext uri="{BB962C8B-B14F-4D97-AF65-F5344CB8AC3E}">
        <p14:creationId xmlns:p14="http://schemas.microsoft.com/office/powerpoint/2010/main" val="4286880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4_Transition Slide 19">
    <p:spTree>
      <p:nvGrpSpPr>
        <p:cNvPr id="1" name=""/>
        <p:cNvGrpSpPr/>
        <p:nvPr/>
      </p:nvGrpSpPr>
      <p:grpSpPr>
        <a:xfrm>
          <a:off x="0" y="0"/>
          <a:ext cx="0" cy="0"/>
          <a:chOff x="0" y="0"/>
          <a:chExt cx="0" cy="0"/>
        </a:xfrm>
      </p:grpSpPr>
      <p:pic>
        <p:nvPicPr>
          <p:cNvPr id="4" name="Picture 3" descr="An open computer sitting on a table&#10;&#10;Description automatically generated">
            <a:extLst>
              <a:ext uri="{FF2B5EF4-FFF2-40B4-BE49-F238E27FC236}">
                <a16:creationId xmlns:a16="http://schemas.microsoft.com/office/drawing/2014/main" id="{69A17644-269C-4A1F-89E1-42B4C8A70E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grpSp>
        <p:nvGrpSpPr>
          <p:cNvPr id="15" name="Group 14">
            <a:extLst>
              <a:ext uri="{FF2B5EF4-FFF2-40B4-BE49-F238E27FC236}">
                <a16:creationId xmlns:a16="http://schemas.microsoft.com/office/drawing/2014/main" id="{DF374408-8BEA-4733-966A-5C12848C4586}"/>
              </a:ext>
            </a:extLst>
          </p:cNvPr>
          <p:cNvGrpSpPr/>
          <p:nvPr userDrawn="1"/>
        </p:nvGrpSpPr>
        <p:grpSpPr>
          <a:xfrm>
            <a:off x="-8929" y="3779138"/>
            <a:ext cx="4525459" cy="2615183"/>
            <a:chOff x="379445" y="-2452384"/>
            <a:chExt cx="6027577" cy="2615183"/>
          </a:xfrm>
          <a:solidFill>
            <a:schemeClr val="bg1">
              <a:lumMod val="50000"/>
              <a:alpha val="87000"/>
            </a:schemeClr>
          </a:solidFill>
        </p:grpSpPr>
        <p:sp>
          <p:nvSpPr>
            <p:cNvPr id="16" name="Rectangle 15">
              <a:extLst>
                <a:ext uri="{FF2B5EF4-FFF2-40B4-BE49-F238E27FC236}">
                  <a16:creationId xmlns:a16="http://schemas.microsoft.com/office/drawing/2014/main" id="{39F6951F-6893-4236-A27A-FD8989DE96AD}"/>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6">
              <a:extLst>
                <a:ext uri="{FF2B5EF4-FFF2-40B4-BE49-F238E27FC236}">
                  <a16:creationId xmlns:a16="http://schemas.microsoft.com/office/drawing/2014/main" id="{F2BDB4F3-1D24-4FAD-9EF5-6EFE951084A8}"/>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7AF3247E-207B-40A1-9395-57CA15D4397B}"/>
              </a:ext>
            </a:extLst>
          </p:cNvPr>
          <p:cNvGrpSpPr/>
          <p:nvPr/>
        </p:nvGrpSpPr>
        <p:grpSpPr>
          <a:xfrm rot="10800000">
            <a:off x="2838734" y="3767382"/>
            <a:ext cx="9366483" cy="2617774"/>
            <a:chOff x="379445" y="-2457257"/>
            <a:chExt cx="6027575" cy="2617774"/>
          </a:xfrm>
        </p:grpSpPr>
        <p:sp>
          <p:nvSpPr>
            <p:cNvPr id="19" name="Rectangle 18">
              <a:extLst>
                <a:ext uri="{FF2B5EF4-FFF2-40B4-BE49-F238E27FC236}">
                  <a16:creationId xmlns:a16="http://schemas.microsoft.com/office/drawing/2014/main" id="{10CB620C-8A64-4FEC-AF89-63A1DB9D5FD2}"/>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Triangle 19">
              <a:extLst>
                <a:ext uri="{FF2B5EF4-FFF2-40B4-BE49-F238E27FC236}">
                  <a16:creationId xmlns:a16="http://schemas.microsoft.com/office/drawing/2014/main" id="{16CF762B-5F1F-4688-B731-A0AF3DB67619}"/>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Vertical Title 1">
            <a:extLst>
              <a:ext uri="{FF2B5EF4-FFF2-40B4-BE49-F238E27FC236}">
                <a16:creationId xmlns:a16="http://schemas.microsoft.com/office/drawing/2014/main" id="{342CB899-3E96-4CC3-9114-CF50AA0D010A}"/>
              </a:ext>
            </a:extLst>
          </p:cNvPr>
          <p:cNvSpPr>
            <a:spLocks noGrp="1"/>
          </p:cNvSpPr>
          <p:nvPr>
            <p:ph type="title" orient="vert"/>
          </p:nvPr>
        </p:nvSpPr>
        <p:spPr>
          <a:xfrm rot="16200000">
            <a:off x="7570195" y="1594382"/>
            <a:ext cx="1463040" cy="6996725"/>
          </a:xfrm>
        </p:spPr>
        <p:txBody>
          <a:bodyPr vert="eaVert">
            <a:normAutofit/>
          </a:bodyPr>
          <a:lstStyle>
            <a:lvl1pPr>
              <a:defRPr sz="4500" cap="all" baseline="0">
                <a:solidFill>
                  <a:schemeClr val="bg1"/>
                </a:solidFill>
                <a:latin typeface="Arial" panose="020B0604020202020204" pitchFamily="34" charset="0"/>
              </a:defRPr>
            </a:lvl1pPr>
          </a:lstStyle>
          <a:p>
            <a:r>
              <a:rPr lang="en-US"/>
              <a:t>Click to edit Master title style</a:t>
            </a:r>
            <a:endParaRPr lang="en-US" dirty="0"/>
          </a:p>
        </p:txBody>
      </p:sp>
      <p:sp>
        <p:nvSpPr>
          <p:cNvPr id="10" name="Slide Number Placeholder 5">
            <a:extLst>
              <a:ext uri="{FF2B5EF4-FFF2-40B4-BE49-F238E27FC236}">
                <a16:creationId xmlns:a16="http://schemas.microsoft.com/office/drawing/2014/main" id="{B7CCB7B3-8096-4EC6-82A4-F75C2AB4ECE8}"/>
              </a:ext>
            </a:extLst>
          </p:cNvPr>
          <p:cNvSpPr>
            <a:spLocks noGrp="1"/>
          </p:cNvSpPr>
          <p:nvPr>
            <p:ph type="sldNum" sz="quarter" idx="12"/>
          </p:nvPr>
        </p:nvSpPr>
        <p:spPr>
          <a:xfrm>
            <a:off x="8976360" y="6534907"/>
            <a:ext cx="2743200" cy="347595"/>
          </a:xfrm>
        </p:spPr>
        <p:txBody>
          <a:bodyPr/>
          <a:lstStyle>
            <a:lvl1pPr>
              <a:defRPr>
                <a:solidFill>
                  <a:schemeClr val="bg1"/>
                </a:solidFill>
              </a:defRPr>
            </a:lvl1pPr>
          </a:lstStyle>
          <a:p>
            <a:fld id="{1A8E7E4D-98C5-4E51-A109-4F0887146D55}" type="slidenum">
              <a:rPr lang="en-US" smtClean="0"/>
              <a:pPr/>
              <a:t>‹#›</a:t>
            </a:fld>
            <a:endParaRPr lang="en-US"/>
          </a:p>
        </p:txBody>
      </p:sp>
      <p:sp>
        <p:nvSpPr>
          <p:cNvPr id="31" name="Footer Placeholder 4">
            <a:extLst>
              <a:ext uri="{FF2B5EF4-FFF2-40B4-BE49-F238E27FC236}">
                <a16:creationId xmlns:a16="http://schemas.microsoft.com/office/drawing/2014/main" id="{3C8AA34D-25B0-405E-9077-E3DBBDF1DB36}"/>
              </a:ext>
            </a:extLst>
          </p:cNvPr>
          <p:cNvSpPr>
            <a:spLocks noGrp="1"/>
          </p:cNvSpPr>
          <p:nvPr>
            <p:ph type="ftr" sz="quarter" idx="11"/>
          </p:nvPr>
        </p:nvSpPr>
        <p:spPr>
          <a:xfrm>
            <a:off x="9625" y="6356349"/>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VanBlackLaw.com</a:t>
            </a:r>
          </a:p>
        </p:txBody>
      </p:sp>
    </p:spTree>
    <p:extLst>
      <p:ext uri="{BB962C8B-B14F-4D97-AF65-F5344CB8AC3E}">
        <p14:creationId xmlns:p14="http://schemas.microsoft.com/office/powerpoint/2010/main" val="3744489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ransition Slide 24">
    <p:spTree>
      <p:nvGrpSpPr>
        <p:cNvPr id="1" name=""/>
        <p:cNvGrpSpPr/>
        <p:nvPr/>
      </p:nvGrpSpPr>
      <p:grpSpPr>
        <a:xfrm>
          <a:off x="0" y="0"/>
          <a:ext cx="0" cy="0"/>
          <a:chOff x="0" y="0"/>
          <a:chExt cx="0" cy="0"/>
        </a:xfrm>
      </p:grpSpPr>
      <p:pic>
        <p:nvPicPr>
          <p:cNvPr id="4" name="Picture 3" descr="A picture containing sky, outdoor&#10;&#10;Description generated with very high confidence">
            <a:extLst>
              <a:ext uri="{FF2B5EF4-FFF2-40B4-BE49-F238E27FC236}">
                <a16:creationId xmlns:a16="http://schemas.microsoft.com/office/drawing/2014/main" id="{F2ED7C8D-6C53-4849-8F8E-BD071005A093}"/>
              </a:ext>
            </a:extLst>
          </p:cNvPr>
          <p:cNvPicPr>
            <a:picLocks noChangeAspect="1"/>
          </p:cNvPicPr>
          <p:nvPr/>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grpSp>
        <p:nvGrpSpPr>
          <p:cNvPr id="15" name="Group 14">
            <a:extLst>
              <a:ext uri="{FF2B5EF4-FFF2-40B4-BE49-F238E27FC236}">
                <a16:creationId xmlns:a16="http://schemas.microsoft.com/office/drawing/2014/main" id="{0E5466A0-8038-4961-BC41-CE8EDBE6001A}"/>
              </a:ext>
            </a:extLst>
          </p:cNvPr>
          <p:cNvGrpSpPr/>
          <p:nvPr/>
        </p:nvGrpSpPr>
        <p:grpSpPr>
          <a:xfrm>
            <a:off x="-8929" y="3779138"/>
            <a:ext cx="4525459" cy="2615183"/>
            <a:chOff x="379445" y="-2452384"/>
            <a:chExt cx="6027577" cy="2615183"/>
          </a:xfrm>
          <a:solidFill>
            <a:schemeClr val="bg1">
              <a:lumMod val="50000"/>
              <a:alpha val="87000"/>
            </a:schemeClr>
          </a:solidFill>
        </p:grpSpPr>
        <p:sp>
          <p:nvSpPr>
            <p:cNvPr id="16" name="Rectangle 15">
              <a:extLst>
                <a:ext uri="{FF2B5EF4-FFF2-40B4-BE49-F238E27FC236}">
                  <a16:creationId xmlns:a16="http://schemas.microsoft.com/office/drawing/2014/main" id="{3F02286D-9154-4F05-8D61-874557B64ED7}"/>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6">
              <a:extLst>
                <a:ext uri="{FF2B5EF4-FFF2-40B4-BE49-F238E27FC236}">
                  <a16:creationId xmlns:a16="http://schemas.microsoft.com/office/drawing/2014/main" id="{5EFCED25-D36C-41B7-AFE6-DEA0CA3FAE92}"/>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1281822C-0021-4836-A2E0-4EA91F44259F}"/>
              </a:ext>
            </a:extLst>
          </p:cNvPr>
          <p:cNvGrpSpPr/>
          <p:nvPr/>
        </p:nvGrpSpPr>
        <p:grpSpPr>
          <a:xfrm rot="10800000">
            <a:off x="2838734" y="3767382"/>
            <a:ext cx="9366483" cy="2617774"/>
            <a:chOff x="379445" y="-2457257"/>
            <a:chExt cx="6027575" cy="2617774"/>
          </a:xfrm>
        </p:grpSpPr>
        <p:sp>
          <p:nvSpPr>
            <p:cNvPr id="19" name="Rectangle 18">
              <a:extLst>
                <a:ext uri="{FF2B5EF4-FFF2-40B4-BE49-F238E27FC236}">
                  <a16:creationId xmlns:a16="http://schemas.microsoft.com/office/drawing/2014/main" id="{B2EE1691-7F47-496F-931E-168DB56B1BCD}"/>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Triangle 19">
              <a:extLst>
                <a:ext uri="{FF2B5EF4-FFF2-40B4-BE49-F238E27FC236}">
                  <a16:creationId xmlns:a16="http://schemas.microsoft.com/office/drawing/2014/main" id="{A06753A9-CD98-400F-A438-7D3E32CA9000}"/>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Vertical Title 1">
            <a:extLst>
              <a:ext uri="{FF2B5EF4-FFF2-40B4-BE49-F238E27FC236}">
                <a16:creationId xmlns:a16="http://schemas.microsoft.com/office/drawing/2014/main" id="{AB7B423E-AD63-4AF9-AE74-B92A2B22325A}"/>
              </a:ext>
            </a:extLst>
          </p:cNvPr>
          <p:cNvSpPr>
            <a:spLocks noGrp="1"/>
          </p:cNvSpPr>
          <p:nvPr>
            <p:ph type="title" orient="vert"/>
          </p:nvPr>
        </p:nvSpPr>
        <p:spPr>
          <a:xfrm rot="16200000">
            <a:off x="7570195" y="1594382"/>
            <a:ext cx="1463040" cy="6996725"/>
          </a:xfrm>
        </p:spPr>
        <p:txBody>
          <a:bodyPr vert="eaVert">
            <a:normAutofit/>
          </a:bodyPr>
          <a:lstStyle>
            <a:lvl1pPr>
              <a:defRPr sz="4500" cap="all" baseline="0">
                <a:solidFill>
                  <a:schemeClr val="bg1"/>
                </a:solidFill>
                <a:latin typeface="Arial" panose="020B0604020202020204" pitchFamily="34" charset="0"/>
              </a:defRPr>
            </a:lvl1pPr>
          </a:lstStyle>
          <a:p>
            <a:r>
              <a:rPr lang="en-US"/>
              <a:t>Click to edit Master title style</a:t>
            </a:r>
            <a:endParaRPr lang="en-US" dirty="0"/>
          </a:p>
        </p:txBody>
      </p:sp>
      <p:sp>
        <p:nvSpPr>
          <p:cNvPr id="10" name="Slide Number Placeholder 5">
            <a:extLst>
              <a:ext uri="{FF2B5EF4-FFF2-40B4-BE49-F238E27FC236}">
                <a16:creationId xmlns:a16="http://schemas.microsoft.com/office/drawing/2014/main" id="{71CD9190-5225-497F-8EB3-6860AE2DC972}"/>
              </a:ext>
            </a:extLst>
          </p:cNvPr>
          <p:cNvSpPr>
            <a:spLocks noGrp="1"/>
          </p:cNvSpPr>
          <p:nvPr>
            <p:ph type="sldNum" sz="quarter" idx="12"/>
          </p:nvPr>
        </p:nvSpPr>
        <p:spPr>
          <a:xfrm>
            <a:off x="8976360" y="6534907"/>
            <a:ext cx="2743200" cy="347595"/>
          </a:xfrm>
        </p:spPr>
        <p:txBody>
          <a:bodyPr/>
          <a:lstStyle>
            <a:lvl1pPr>
              <a:defRPr>
                <a:solidFill>
                  <a:schemeClr val="bg1"/>
                </a:solidFill>
              </a:defRPr>
            </a:lvl1pPr>
          </a:lstStyle>
          <a:p>
            <a:fld id="{1A8E7E4D-98C5-4E51-A109-4F0887146D55}" type="slidenum">
              <a:rPr lang="en-US" smtClean="0"/>
              <a:pPr/>
              <a:t>‹#›</a:t>
            </a:fld>
            <a:endParaRPr lang="en-US"/>
          </a:p>
        </p:txBody>
      </p:sp>
      <p:pic>
        <p:nvPicPr>
          <p:cNvPr id="11" name="Picture 10" descr="A picture containing sky, outdoor&#10;&#10;Description generated with very high confidence">
            <a:extLst>
              <a:ext uri="{FF2B5EF4-FFF2-40B4-BE49-F238E27FC236}">
                <a16:creationId xmlns:a16="http://schemas.microsoft.com/office/drawing/2014/main" id="{EF06EC37-FE3D-4E1B-8A93-7B161ACC1EFC}"/>
              </a:ext>
            </a:extLst>
          </p:cNvPr>
          <p:cNvPicPr>
            <a:picLocks noChangeAspect="1"/>
          </p:cNvPicPr>
          <p:nvPr/>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grpSp>
        <p:nvGrpSpPr>
          <p:cNvPr id="12" name="Group 11">
            <a:extLst>
              <a:ext uri="{FF2B5EF4-FFF2-40B4-BE49-F238E27FC236}">
                <a16:creationId xmlns:a16="http://schemas.microsoft.com/office/drawing/2014/main" id="{82031D58-1EEB-4922-9431-4BAC7B7ECD2E}"/>
              </a:ext>
            </a:extLst>
          </p:cNvPr>
          <p:cNvGrpSpPr/>
          <p:nvPr/>
        </p:nvGrpSpPr>
        <p:grpSpPr>
          <a:xfrm>
            <a:off x="-8929" y="3779138"/>
            <a:ext cx="4525459" cy="2615183"/>
            <a:chOff x="379445" y="-2452384"/>
            <a:chExt cx="6027577" cy="2615183"/>
          </a:xfrm>
          <a:solidFill>
            <a:schemeClr val="bg1">
              <a:lumMod val="50000"/>
              <a:alpha val="87000"/>
            </a:schemeClr>
          </a:solidFill>
        </p:grpSpPr>
        <p:sp>
          <p:nvSpPr>
            <p:cNvPr id="13" name="Rectangle 12">
              <a:extLst>
                <a:ext uri="{FF2B5EF4-FFF2-40B4-BE49-F238E27FC236}">
                  <a16:creationId xmlns:a16="http://schemas.microsoft.com/office/drawing/2014/main" id="{12D51872-B70A-4D23-B0A1-1A77F3664369}"/>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A4B3AFA9-0D69-4B16-BAD7-C6B83A108340}"/>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F1DC65F1-2E88-470F-A64E-4B2D1822710C}"/>
              </a:ext>
            </a:extLst>
          </p:cNvPr>
          <p:cNvGrpSpPr/>
          <p:nvPr/>
        </p:nvGrpSpPr>
        <p:grpSpPr>
          <a:xfrm rot="10800000">
            <a:off x="2838734" y="3767382"/>
            <a:ext cx="9366483" cy="2617774"/>
            <a:chOff x="379445" y="-2457257"/>
            <a:chExt cx="6027575" cy="2617774"/>
          </a:xfrm>
        </p:grpSpPr>
        <p:sp>
          <p:nvSpPr>
            <p:cNvPr id="22" name="Rectangle 21">
              <a:extLst>
                <a:ext uri="{FF2B5EF4-FFF2-40B4-BE49-F238E27FC236}">
                  <a16:creationId xmlns:a16="http://schemas.microsoft.com/office/drawing/2014/main" id="{C34BC0BC-4856-4221-9B8F-365EE79AB61F}"/>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a:extLst>
                <a:ext uri="{FF2B5EF4-FFF2-40B4-BE49-F238E27FC236}">
                  <a16:creationId xmlns:a16="http://schemas.microsoft.com/office/drawing/2014/main" id="{F1CC2AC3-1E79-4839-BF92-C4986C0AE697}"/>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4" name="Picture 23" descr="A picture containing sky, outdoor&#10;&#10;Description generated with very high confidence">
            <a:extLst>
              <a:ext uri="{FF2B5EF4-FFF2-40B4-BE49-F238E27FC236}">
                <a16:creationId xmlns:a16="http://schemas.microsoft.com/office/drawing/2014/main" id="{13BFE9CD-B28A-4B36-BB16-CB267D25834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grpSp>
        <p:nvGrpSpPr>
          <p:cNvPr id="25" name="Group 24">
            <a:extLst>
              <a:ext uri="{FF2B5EF4-FFF2-40B4-BE49-F238E27FC236}">
                <a16:creationId xmlns:a16="http://schemas.microsoft.com/office/drawing/2014/main" id="{9AAE9C5A-430E-4D2E-8DA9-EA7F9A6170BC}"/>
              </a:ext>
            </a:extLst>
          </p:cNvPr>
          <p:cNvGrpSpPr/>
          <p:nvPr userDrawn="1"/>
        </p:nvGrpSpPr>
        <p:grpSpPr>
          <a:xfrm>
            <a:off x="-8929" y="3779138"/>
            <a:ext cx="4525459" cy="2615183"/>
            <a:chOff x="379445" y="-2452384"/>
            <a:chExt cx="6027577" cy="2615183"/>
          </a:xfrm>
          <a:solidFill>
            <a:schemeClr val="bg1">
              <a:lumMod val="50000"/>
              <a:alpha val="87000"/>
            </a:schemeClr>
          </a:solidFill>
        </p:grpSpPr>
        <p:sp>
          <p:nvSpPr>
            <p:cNvPr id="26" name="Rectangle 25">
              <a:extLst>
                <a:ext uri="{FF2B5EF4-FFF2-40B4-BE49-F238E27FC236}">
                  <a16:creationId xmlns:a16="http://schemas.microsoft.com/office/drawing/2014/main" id="{6E88D0C0-EA97-4356-9C35-A1FC111E53F0}"/>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Triangle 26">
              <a:extLst>
                <a:ext uri="{FF2B5EF4-FFF2-40B4-BE49-F238E27FC236}">
                  <a16:creationId xmlns:a16="http://schemas.microsoft.com/office/drawing/2014/main" id="{347A80B3-7ECB-4AE0-83FB-C3AEEACCAC51}"/>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D9C5902B-1C19-446E-9C03-8402508F46F0}"/>
              </a:ext>
            </a:extLst>
          </p:cNvPr>
          <p:cNvGrpSpPr/>
          <p:nvPr userDrawn="1"/>
        </p:nvGrpSpPr>
        <p:grpSpPr>
          <a:xfrm rot="10800000">
            <a:off x="2838734" y="3767382"/>
            <a:ext cx="9366483" cy="2617774"/>
            <a:chOff x="379445" y="-2457257"/>
            <a:chExt cx="6027575" cy="2617774"/>
          </a:xfrm>
        </p:grpSpPr>
        <p:sp>
          <p:nvSpPr>
            <p:cNvPr id="29" name="Rectangle 28">
              <a:extLst>
                <a:ext uri="{FF2B5EF4-FFF2-40B4-BE49-F238E27FC236}">
                  <a16:creationId xmlns:a16="http://schemas.microsoft.com/office/drawing/2014/main" id="{8D35FC9C-DB57-488F-A3E6-32DA21C6B6B6}"/>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ight Triangle 29">
              <a:extLst>
                <a:ext uri="{FF2B5EF4-FFF2-40B4-BE49-F238E27FC236}">
                  <a16:creationId xmlns:a16="http://schemas.microsoft.com/office/drawing/2014/main" id="{F8DDA82A-095E-4042-B7C5-B5EB4A760643}"/>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Footer Placeholder 4">
            <a:extLst>
              <a:ext uri="{FF2B5EF4-FFF2-40B4-BE49-F238E27FC236}">
                <a16:creationId xmlns:a16="http://schemas.microsoft.com/office/drawing/2014/main" id="{CE10D05C-6283-47D8-A7A7-055D1E502C60}"/>
              </a:ext>
            </a:extLst>
          </p:cNvPr>
          <p:cNvSpPr>
            <a:spLocks noGrp="1"/>
          </p:cNvSpPr>
          <p:nvPr>
            <p:ph type="ftr" sz="quarter" idx="11"/>
          </p:nvPr>
        </p:nvSpPr>
        <p:spPr>
          <a:xfrm>
            <a:off x="9625" y="6356349"/>
            <a:ext cx="4114800" cy="365125"/>
          </a:xfrm>
          <a:prstGeom prst="rect">
            <a:avLst/>
          </a:prstGeom>
        </p:spPr>
        <p:txBody>
          <a:bodyPr/>
          <a:lstStyle>
            <a:lvl1pPr>
              <a:defRPr>
                <a:solidFill>
                  <a:srgbClr val="7F7F7F"/>
                </a:solidFill>
                <a:latin typeface="Arial" panose="020B0604020202020204" pitchFamily="34" charset="0"/>
                <a:cs typeface="Arial" panose="020B0604020202020204" pitchFamily="34" charset="0"/>
              </a:defRPr>
            </a:lvl1pPr>
          </a:lstStyle>
          <a:p>
            <a:r>
              <a:rPr lang="en-US" dirty="0"/>
              <a:t>VanBlackLaw.com</a:t>
            </a:r>
          </a:p>
        </p:txBody>
      </p:sp>
    </p:spTree>
    <p:extLst>
      <p:ext uri="{BB962C8B-B14F-4D97-AF65-F5344CB8AC3E}">
        <p14:creationId xmlns:p14="http://schemas.microsoft.com/office/powerpoint/2010/main" val="975316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9296D2-040C-441D-BC15-466FE886BEE1}"/>
              </a:ext>
            </a:extLst>
          </p:cNvPr>
          <p:cNvPicPr>
            <a:picLocks noChangeAspect="1"/>
          </p:cNvPicPr>
          <p:nvPr/>
        </p:nvPicPr>
        <p:blipFill rotWithShape="1">
          <a:blip r:embed="rId2">
            <a:extLst>
              <a:ext uri="{28A0092B-C50C-407E-A947-70E740481C1C}">
                <a14:useLocalDpi xmlns:a14="http://schemas.microsoft.com/office/drawing/2010/main" val="0"/>
              </a:ext>
            </a:extLst>
          </a:blip>
          <a:srcRect t="7930" b="7820"/>
          <a:stretch/>
        </p:blipFill>
        <p:spPr>
          <a:xfrm>
            <a:off x="-1" y="0"/>
            <a:ext cx="12192001" cy="6858000"/>
          </a:xfrm>
          <a:prstGeom prst="rect">
            <a:avLst/>
          </a:prstGeom>
        </p:spPr>
      </p:pic>
      <p:sp>
        <p:nvSpPr>
          <p:cNvPr id="21" name="Rectangle 20">
            <a:extLst>
              <a:ext uri="{FF2B5EF4-FFF2-40B4-BE49-F238E27FC236}">
                <a16:creationId xmlns:a16="http://schemas.microsoft.com/office/drawing/2014/main" id="{39C7A376-65E6-479D-804B-558119C00C26}"/>
              </a:ext>
            </a:extLst>
          </p:cNvPr>
          <p:cNvSpPr/>
          <p:nvPr/>
        </p:nvSpPr>
        <p:spPr>
          <a:xfrm>
            <a:off x="-10763" y="0"/>
            <a:ext cx="12202763" cy="6857999"/>
          </a:xfrm>
          <a:prstGeom prst="rect">
            <a:avLst/>
          </a:prstGeom>
          <a:solidFill>
            <a:srgbClr val="FFFFF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a:t>VanBlackLaw.com</a:t>
            </a:r>
          </a:p>
        </p:txBody>
      </p:sp>
      <p:grpSp>
        <p:nvGrpSpPr>
          <p:cNvPr id="29" name="Group 28">
            <a:extLst>
              <a:ext uri="{FF2B5EF4-FFF2-40B4-BE49-F238E27FC236}">
                <a16:creationId xmlns:a16="http://schemas.microsoft.com/office/drawing/2014/main" id="{C71F25DD-F33D-4092-9CC7-51EFCDB9CC8D}"/>
              </a:ext>
            </a:extLst>
          </p:cNvPr>
          <p:cNvGrpSpPr/>
          <p:nvPr/>
        </p:nvGrpSpPr>
        <p:grpSpPr>
          <a:xfrm>
            <a:off x="-8929" y="2187406"/>
            <a:ext cx="4525459" cy="2615183"/>
            <a:chOff x="379445" y="-2452384"/>
            <a:chExt cx="6027577" cy="2615183"/>
          </a:xfrm>
          <a:solidFill>
            <a:schemeClr val="bg1">
              <a:lumMod val="50000"/>
              <a:alpha val="87000"/>
            </a:schemeClr>
          </a:solidFill>
        </p:grpSpPr>
        <p:sp>
          <p:nvSpPr>
            <p:cNvPr id="30" name="Rectangle 29">
              <a:extLst>
                <a:ext uri="{FF2B5EF4-FFF2-40B4-BE49-F238E27FC236}">
                  <a16:creationId xmlns:a16="http://schemas.microsoft.com/office/drawing/2014/main" id="{FE71087B-E598-4ABB-9EFF-0F66E4E32521}"/>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ight Triangle 30">
              <a:extLst>
                <a:ext uri="{FF2B5EF4-FFF2-40B4-BE49-F238E27FC236}">
                  <a16:creationId xmlns:a16="http://schemas.microsoft.com/office/drawing/2014/main" id="{F2D4B107-7B48-40F4-839E-01B785AC4EAC}"/>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31">
            <a:extLst>
              <a:ext uri="{FF2B5EF4-FFF2-40B4-BE49-F238E27FC236}">
                <a16:creationId xmlns:a16="http://schemas.microsoft.com/office/drawing/2014/main" id="{33924B1B-FEC8-43EC-8C68-B868040DF869}"/>
              </a:ext>
            </a:extLst>
          </p:cNvPr>
          <p:cNvGrpSpPr/>
          <p:nvPr/>
        </p:nvGrpSpPr>
        <p:grpSpPr>
          <a:xfrm rot="10800000">
            <a:off x="2838734" y="2175650"/>
            <a:ext cx="9366483" cy="2617774"/>
            <a:chOff x="379445" y="-2457257"/>
            <a:chExt cx="6027575" cy="2617774"/>
          </a:xfrm>
        </p:grpSpPr>
        <p:sp>
          <p:nvSpPr>
            <p:cNvPr id="33" name="Rectangle 32">
              <a:extLst>
                <a:ext uri="{FF2B5EF4-FFF2-40B4-BE49-F238E27FC236}">
                  <a16:creationId xmlns:a16="http://schemas.microsoft.com/office/drawing/2014/main" id="{655E7FA9-1087-4B13-8BB9-38AC5E46CDA3}"/>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ight Triangle 33">
              <a:extLst>
                <a:ext uri="{FF2B5EF4-FFF2-40B4-BE49-F238E27FC236}">
                  <a16:creationId xmlns:a16="http://schemas.microsoft.com/office/drawing/2014/main" id="{21D8D96B-C38E-44AE-8302-0E9E27AF7EA6}"/>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Vertical Title 1">
            <a:extLst>
              <a:ext uri="{FF2B5EF4-FFF2-40B4-BE49-F238E27FC236}">
                <a16:creationId xmlns:a16="http://schemas.microsoft.com/office/drawing/2014/main" id="{98D1F786-73CC-435F-930A-345B1F13AB26}"/>
              </a:ext>
            </a:extLst>
          </p:cNvPr>
          <p:cNvSpPr>
            <a:spLocks noGrp="1"/>
          </p:cNvSpPr>
          <p:nvPr>
            <p:ph type="title" orient="vert" hasCustomPrompt="1"/>
          </p:nvPr>
        </p:nvSpPr>
        <p:spPr>
          <a:xfrm rot="16200000">
            <a:off x="1155304" y="2312616"/>
            <a:ext cx="1463040" cy="3338359"/>
          </a:xfrm>
        </p:spPr>
        <p:txBody>
          <a:bodyPr vert="eaVert">
            <a:noAutofit/>
          </a:bodyPr>
          <a:lstStyle>
            <a:lvl1pPr algn="ctr">
              <a:defRPr sz="6000" cap="all" baseline="0">
                <a:solidFill>
                  <a:schemeClr val="bg1"/>
                </a:solidFill>
                <a:latin typeface="Arial" panose="020B0604020202020204" pitchFamily="34" charset="0"/>
              </a:defRPr>
            </a:lvl1pPr>
          </a:lstStyle>
          <a:p>
            <a:r>
              <a:rPr lang="en-US" dirty="0"/>
              <a:t>AGENDA</a:t>
            </a:r>
          </a:p>
        </p:txBody>
      </p:sp>
      <p:sp>
        <p:nvSpPr>
          <p:cNvPr id="26" name="Rectangle 25">
            <a:extLst>
              <a:ext uri="{FF2B5EF4-FFF2-40B4-BE49-F238E27FC236}">
                <a16:creationId xmlns:a16="http://schemas.microsoft.com/office/drawing/2014/main" id="{A35D600B-593F-499D-A8CC-D5FA0273AE2D}"/>
              </a:ext>
            </a:extLst>
          </p:cNvPr>
          <p:cNvSpPr/>
          <p:nvPr/>
        </p:nvSpPr>
        <p:spPr>
          <a:xfrm>
            <a:off x="4669369" y="276079"/>
            <a:ext cx="7307247" cy="6305839"/>
          </a:xfrm>
          <a:prstGeom prst="rect">
            <a:avLst/>
          </a:prstGeom>
          <a:solidFill>
            <a:srgbClr val="40404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27" name="Subtitle 2">
            <a:extLst>
              <a:ext uri="{FF2B5EF4-FFF2-40B4-BE49-F238E27FC236}">
                <a16:creationId xmlns:a16="http://schemas.microsoft.com/office/drawing/2014/main" id="{31920AB6-2B19-4B6E-AFA5-9330E1608AD3}"/>
              </a:ext>
            </a:extLst>
          </p:cNvPr>
          <p:cNvSpPr>
            <a:spLocks noGrp="1"/>
          </p:cNvSpPr>
          <p:nvPr>
            <p:ph type="subTitle" idx="1"/>
          </p:nvPr>
        </p:nvSpPr>
        <p:spPr>
          <a:xfrm>
            <a:off x="4552238" y="2385753"/>
            <a:ext cx="6996725" cy="2186247"/>
          </a:xfrm>
        </p:spPr>
        <p:txBody>
          <a:bodyPr>
            <a:normAutofit lnSpcReduction="10000"/>
          </a:bodyPr>
          <a:lstStyle>
            <a:lvl1pPr>
              <a:defRPr baseline="0">
                <a:solidFill>
                  <a:schemeClr val="bg1"/>
                </a:solidFill>
              </a:defRPr>
            </a:lvl1pPr>
          </a:lstStyle>
          <a:p>
            <a:pPr>
              <a:lnSpc>
                <a:spcPct val="100000"/>
              </a:lnSpc>
              <a:spcBef>
                <a:spcPts val="0"/>
              </a:spcBef>
            </a:pPr>
            <a:r>
              <a:rPr lang="en-US" sz="1800">
                <a:solidFill>
                  <a:schemeClr val="bg1"/>
                </a:solidFill>
                <a:latin typeface="Arial" panose="020B0604020202020204" pitchFamily="34" charset="0"/>
                <a:cs typeface="Arial" panose="020B0604020202020204" pitchFamily="34" charset="0"/>
              </a:rPr>
              <a:t>Click to edit Master subtitle style</a:t>
            </a:r>
            <a:endParaRPr lang="en-US" sz="1800" dirty="0">
              <a:solidFill>
                <a:schemeClr val="bg1"/>
              </a:solidFill>
              <a:latin typeface="Arial" panose="020B0604020202020204" pitchFamily="34" charset="0"/>
              <a:ea typeface="Roboto" pitchFamily="2" charset="0"/>
              <a:cs typeface="Arial" panose="020B0604020202020204" pitchFamily="34" charset="0"/>
            </a:endParaRPr>
          </a:p>
        </p:txBody>
      </p:sp>
      <p:sp>
        <p:nvSpPr>
          <p:cNvPr id="6" name="Slide Number Placeholder 5"/>
          <p:cNvSpPr>
            <a:spLocks noGrp="1"/>
          </p:cNvSpPr>
          <p:nvPr>
            <p:ph type="sldNum" sz="quarter" idx="12"/>
          </p:nvPr>
        </p:nvSpPr>
        <p:spPr>
          <a:xfrm>
            <a:off x="8784169" y="6533212"/>
            <a:ext cx="2743200" cy="365125"/>
          </a:xfrm>
        </p:spPr>
        <p:txBody>
          <a:bodyPr/>
          <a:lstStyle>
            <a:lvl1pPr>
              <a:defRPr>
                <a:solidFill>
                  <a:schemeClr val="tx1"/>
                </a:solidFill>
              </a:defRPr>
            </a:lvl1pPr>
          </a:lstStyle>
          <a:p>
            <a:fld id="{1A8E7E4D-98C5-4E51-A109-4F0887146D55}" type="slidenum">
              <a:rPr lang="en-US" smtClean="0"/>
              <a:pPr/>
              <a:t>‹#›</a:t>
            </a:fld>
            <a:endParaRPr lang="en-US"/>
          </a:p>
        </p:txBody>
      </p:sp>
      <p:pic>
        <p:nvPicPr>
          <p:cNvPr id="15" name="Picture 14">
            <a:extLst>
              <a:ext uri="{FF2B5EF4-FFF2-40B4-BE49-F238E27FC236}">
                <a16:creationId xmlns:a16="http://schemas.microsoft.com/office/drawing/2014/main" id="{2B045C3B-8AC5-4C27-AC3B-E6003D502C2F}"/>
              </a:ext>
            </a:extLst>
          </p:cNvPr>
          <p:cNvPicPr>
            <a:picLocks noChangeAspect="1"/>
          </p:cNvPicPr>
          <p:nvPr/>
        </p:nvPicPr>
        <p:blipFill rotWithShape="1">
          <a:blip r:embed="rId2">
            <a:extLst>
              <a:ext uri="{28A0092B-C50C-407E-A947-70E740481C1C}">
                <a14:useLocalDpi xmlns:a14="http://schemas.microsoft.com/office/drawing/2010/main" val="0"/>
              </a:ext>
            </a:extLst>
          </a:blip>
          <a:srcRect t="7930" b="7820"/>
          <a:stretch/>
        </p:blipFill>
        <p:spPr>
          <a:xfrm>
            <a:off x="-1" y="0"/>
            <a:ext cx="12192001" cy="6858000"/>
          </a:xfrm>
          <a:prstGeom prst="rect">
            <a:avLst/>
          </a:prstGeom>
        </p:spPr>
      </p:pic>
      <p:sp>
        <p:nvSpPr>
          <p:cNvPr id="16" name="Rectangle 15">
            <a:extLst>
              <a:ext uri="{FF2B5EF4-FFF2-40B4-BE49-F238E27FC236}">
                <a16:creationId xmlns:a16="http://schemas.microsoft.com/office/drawing/2014/main" id="{0B4B0294-E123-4A1A-BAC0-84A9C524958C}"/>
              </a:ext>
            </a:extLst>
          </p:cNvPr>
          <p:cNvSpPr/>
          <p:nvPr/>
        </p:nvSpPr>
        <p:spPr>
          <a:xfrm>
            <a:off x="-10763" y="0"/>
            <a:ext cx="12202763" cy="6857999"/>
          </a:xfrm>
          <a:prstGeom prst="rect">
            <a:avLst/>
          </a:prstGeom>
          <a:solidFill>
            <a:srgbClr val="FFFFF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grpSp>
        <p:nvGrpSpPr>
          <p:cNvPr id="17" name="Group 16">
            <a:extLst>
              <a:ext uri="{FF2B5EF4-FFF2-40B4-BE49-F238E27FC236}">
                <a16:creationId xmlns:a16="http://schemas.microsoft.com/office/drawing/2014/main" id="{13444E03-ACB4-47FE-B609-90CDC5DC2E00}"/>
              </a:ext>
            </a:extLst>
          </p:cNvPr>
          <p:cNvGrpSpPr/>
          <p:nvPr/>
        </p:nvGrpSpPr>
        <p:grpSpPr>
          <a:xfrm>
            <a:off x="-8929" y="2187406"/>
            <a:ext cx="4525459" cy="2615183"/>
            <a:chOff x="379445" y="-2452384"/>
            <a:chExt cx="6027577" cy="2615183"/>
          </a:xfrm>
          <a:solidFill>
            <a:schemeClr val="bg1">
              <a:lumMod val="50000"/>
              <a:alpha val="87000"/>
            </a:schemeClr>
          </a:solidFill>
        </p:grpSpPr>
        <p:sp>
          <p:nvSpPr>
            <p:cNvPr id="18" name="Rectangle 17">
              <a:extLst>
                <a:ext uri="{FF2B5EF4-FFF2-40B4-BE49-F238E27FC236}">
                  <a16:creationId xmlns:a16="http://schemas.microsoft.com/office/drawing/2014/main" id="{1BA404A6-DE85-46AB-BEF5-DDBD1A895E98}"/>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Triangle 18">
              <a:extLst>
                <a:ext uri="{FF2B5EF4-FFF2-40B4-BE49-F238E27FC236}">
                  <a16:creationId xmlns:a16="http://schemas.microsoft.com/office/drawing/2014/main" id="{FB871F60-A6B5-42CA-A526-79F53149E3ED}"/>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51D9D589-F582-4632-8B00-E37BDEF196E8}"/>
              </a:ext>
            </a:extLst>
          </p:cNvPr>
          <p:cNvGrpSpPr/>
          <p:nvPr/>
        </p:nvGrpSpPr>
        <p:grpSpPr>
          <a:xfrm rot="10800000">
            <a:off x="2838734" y="2175650"/>
            <a:ext cx="9366483" cy="2617774"/>
            <a:chOff x="379445" y="-2457257"/>
            <a:chExt cx="6027575" cy="2617774"/>
          </a:xfrm>
        </p:grpSpPr>
        <p:sp>
          <p:nvSpPr>
            <p:cNvPr id="22" name="Rectangle 21">
              <a:extLst>
                <a:ext uri="{FF2B5EF4-FFF2-40B4-BE49-F238E27FC236}">
                  <a16:creationId xmlns:a16="http://schemas.microsoft.com/office/drawing/2014/main" id="{1CDA92D4-4485-4D1A-A212-204E76B675A8}"/>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a:extLst>
                <a:ext uri="{FF2B5EF4-FFF2-40B4-BE49-F238E27FC236}">
                  <a16:creationId xmlns:a16="http://schemas.microsoft.com/office/drawing/2014/main" id="{3F65EA70-9AC5-4222-B6B1-ABCE506AB4DE}"/>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Rectangle 23">
            <a:extLst>
              <a:ext uri="{FF2B5EF4-FFF2-40B4-BE49-F238E27FC236}">
                <a16:creationId xmlns:a16="http://schemas.microsoft.com/office/drawing/2014/main" id="{2E74717F-3F4D-4A57-A5DA-F6D440C419CF}"/>
              </a:ext>
            </a:extLst>
          </p:cNvPr>
          <p:cNvSpPr/>
          <p:nvPr/>
        </p:nvSpPr>
        <p:spPr>
          <a:xfrm>
            <a:off x="4669369" y="276079"/>
            <a:ext cx="7307247" cy="630583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2" name="Rectangle 1">
            <a:extLst>
              <a:ext uri="{FF2B5EF4-FFF2-40B4-BE49-F238E27FC236}">
                <a16:creationId xmlns:a16="http://schemas.microsoft.com/office/drawing/2014/main" id="{AC0E14EE-F2E0-4CE4-A803-17D5D0EAA7AF}"/>
              </a:ext>
            </a:extLst>
          </p:cNvPr>
          <p:cNvSpPr/>
          <p:nvPr/>
        </p:nvSpPr>
        <p:spPr>
          <a:xfrm>
            <a:off x="111715" y="3645374"/>
            <a:ext cx="3868696" cy="1107996"/>
          </a:xfrm>
          <a:prstGeom prst="rect">
            <a:avLst/>
          </a:prstGeom>
        </p:spPr>
        <p:txBody>
          <a:bodyPr wrap="square">
            <a:spAutoFit/>
          </a:bodyPr>
          <a:lstStyle/>
          <a:p>
            <a:r>
              <a:rPr lang="en-US" sz="6600" dirty="0">
                <a:solidFill>
                  <a:schemeClr val="bg1"/>
                </a:solidFill>
                <a:latin typeface="Arial" panose="020B0604020202020204" pitchFamily="34" charset="0"/>
                <a:cs typeface="Arial" panose="020B0604020202020204" pitchFamily="34" charset="0"/>
              </a:rPr>
              <a:t>AGENDA</a:t>
            </a:r>
          </a:p>
        </p:txBody>
      </p:sp>
      <p:pic>
        <p:nvPicPr>
          <p:cNvPr id="25" name="Picture 24">
            <a:extLst>
              <a:ext uri="{FF2B5EF4-FFF2-40B4-BE49-F238E27FC236}">
                <a16:creationId xmlns:a16="http://schemas.microsoft.com/office/drawing/2014/main" id="{24C4EE54-07A7-4A8C-9E46-BCA3BC964E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30" b="7820"/>
          <a:stretch/>
        </p:blipFill>
        <p:spPr>
          <a:xfrm>
            <a:off x="-1" y="0"/>
            <a:ext cx="12192001" cy="6858000"/>
          </a:xfrm>
          <a:prstGeom prst="rect">
            <a:avLst/>
          </a:prstGeom>
        </p:spPr>
      </p:pic>
      <p:sp>
        <p:nvSpPr>
          <p:cNvPr id="35" name="Rectangle 34">
            <a:extLst>
              <a:ext uri="{FF2B5EF4-FFF2-40B4-BE49-F238E27FC236}">
                <a16:creationId xmlns:a16="http://schemas.microsoft.com/office/drawing/2014/main" id="{4165CF5E-24C5-45B7-8A30-267E916D5200}"/>
              </a:ext>
            </a:extLst>
          </p:cNvPr>
          <p:cNvSpPr/>
          <p:nvPr userDrawn="1"/>
        </p:nvSpPr>
        <p:spPr>
          <a:xfrm>
            <a:off x="-10763" y="0"/>
            <a:ext cx="12202763" cy="6857999"/>
          </a:xfrm>
          <a:prstGeom prst="rect">
            <a:avLst/>
          </a:prstGeom>
          <a:solidFill>
            <a:srgbClr val="FFFFF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grpSp>
        <p:nvGrpSpPr>
          <p:cNvPr id="36" name="Group 35">
            <a:extLst>
              <a:ext uri="{FF2B5EF4-FFF2-40B4-BE49-F238E27FC236}">
                <a16:creationId xmlns:a16="http://schemas.microsoft.com/office/drawing/2014/main" id="{F58398B8-149E-45A5-950F-B465CD03A2C5}"/>
              </a:ext>
            </a:extLst>
          </p:cNvPr>
          <p:cNvGrpSpPr/>
          <p:nvPr userDrawn="1"/>
        </p:nvGrpSpPr>
        <p:grpSpPr>
          <a:xfrm>
            <a:off x="-8929" y="2187406"/>
            <a:ext cx="4525459" cy="2615183"/>
            <a:chOff x="379445" y="-2452384"/>
            <a:chExt cx="6027577" cy="2615183"/>
          </a:xfrm>
          <a:solidFill>
            <a:schemeClr val="bg1">
              <a:lumMod val="50000"/>
              <a:alpha val="87000"/>
            </a:schemeClr>
          </a:solidFill>
        </p:grpSpPr>
        <p:sp>
          <p:nvSpPr>
            <p:cNvPr id="37" name="Rectangle 36">
              <a:extLst>
                <a:ext uri="{FF2B5EF4-FFF2-40B4-BE49-F238E27FC236}">
                  <a16:creationId xmlns:a16="http://schemas.microsoft.com/office/drawing/2014/main" id="{2AB92E94-42E2-4E46-98B7-EF9A20DDE0A2}"/>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ight Triangle 37">
              <a:extLst>
                <a:ext uri="{FF2B5EF4-FFF2-40B4-BE49-F238E27FC236}">
                  <a16:creationId xmlns:a16="http://schemas.microsoft.com/office/drawing/2014/main" id="{7B9F2861-092F-4BBA-A6A1-499F501E7207}"/>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CEBEC056-A3AD-4E0C-BA49-DA3EC4FB30BB}"/>
              </a:ext>
            </a:extLst>
          </p:cNvPr>
          <p:cNvGrpSpPr/>
          <p:nvPr userDrawn="1"/>
        </p:nvGrpSpPr>
        <p:grpSpPr>
          <a:xfrm rot="10800000">
            <a:off x="2838734" y="2175650"/>
            <a:ext cx="9366483" cy="2617774"/>
            <a:chOff x="379445" y="-2457257"/>
            <a:chExt cx="6027575" cy="2617774"/>
          </a:xfrm>
        </p:grpSpPr>
        <p:sp>
          <p:nvSpPr>
            <p:cNvPr id="40" name="Rectangle 39">
              <a:extLst>
                <a:ext uri="{FF2B5EF4-FFF2-40B4-BE49-F238E27FC236}">
                  <a16:creationId xmlns:a16="http://schemas.microsoft.com/office/drawing/2014/main" id="{B9AFAB98-9862-452D-A5A5-95E126D7ADEA}"/>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ight Triangle 40">
              <a:extLst>
                <a:ext uri="{FF2B5EF4-FFF2-40B4-BE49-F238E27FC236}">
                  <a16:creationId xmlns:a16="http://schemas.microsoft.com/office/drawing/2014/main" id="{FB88BED3-6F4D-4CE6-8851-B6AAE04D7731}"/>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2" name="Rectangle 41">
            <a:extLst>
              <a:ext uri="{FF2B5EF4-FFF2-40B4-BE49-F238E27FC236}">
                <a16:creationId xmlns:a16="http://schemas.microsoft.com/office/drawing/2014/main" id="{35A96C05-ACC0-41EB-99D5-C73314C04FEA}"/>
              </a:ext>
            </a:extLst>
          </p:cNvPr>
          <p:cNvSpPr/>
          <p:nvPr userDrawn="1"/>
        </p:nvSpPr>
        <p:spPr>
          <a:xfrm>
            <a:off x="4669369" y="276079"/>
            <a:ext cx="7307247" cy="630583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44" name="Footer Placeholder 4">
            <a:extLst>
              <a:ext uri="{FF2B5EF4-FFF2-40B4-BE49-F238E27FC236}">
                <a16:creationId xmlns:a16="http://schemas.microsoft.com/office/drawing/2014/main" id="{6F6179F1-6C07-4905-A9FD-AF57626421BC}"/>
              </a:ext>
            </a:extLst>
          </p:cNvPr>
          <p:cNvSpPr txBox="1">
            <a:spLocks/>
          </p:cNvSpPr>
          <p:nvPr userDrawn="1"/>
        </p:nvSpPr>
        <p:spPr>
          <a:xfrm>
            <a:off x="9625" y="6356349"/>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7F7F7F"/>
                </a:solidFill>
              </a:rPr>
              <a:t>VanBlackLaw.com</a:t>
            </a:r>
          </a:p>
        </p:txBody>
      </p:sp>
    </p:spTree>
    <p:extLst>
      <p:ext uri="{BB962C8B-B14F-4D97-AF65-F5344CB8AC3E}">
        <p14:creationId xmlns:p14="http://schemas.microsoft.com/office/powerpoint/2010/main" val="1279815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ransition Slide 25">
    <p:spTree>
      <p:nvGrpSpPr>
        <p:cNvPr id="1" name=""/>
        <p:cNvGrpSpPr/>
        <p:nvPr/>
      </p:nvGrpSpPr>
      <p:grpSpPr>
        <a:xfrm>
          <a:off x="0" y="0"/>
          <a:ext cx="0" cy="0"/>
          <a:chOff x="0" y="0"/>
          <a:chExt cx="0" cy="0"/>
        </a:xfrm>
      </p:grpSpPr>
      <p:pic>
        <p:nvPicPr>
          <p:cNvPr id="3" name="Picture 2" descr="A large crane sitting next to a body of water&#10;&#10;Description generated with high confidence">
            <a:extLst>
              <a:ext uri="{FF2B5EF4-FFF2-40B4-BE49-F238E27FC236}">
                <a16:creationId xmlns:a16="http://schemas.microsoft.com/office/drawing/2014/main" id="{69150C01-86BA-4EDD-988D-1C289B08A0EA}"/>
              </a:ext>
            </a:extLst>
          </p:cNvPr>
          <p:cNvPicPr>
            <a:picLocks noChangeAspect="1"/>
          </p:cNvPicPr>
          <p:nvPr/>
        </p:nvPicPr>
        <p:blipFill rotWithShape="1">
          <a:blip r:embed="rId2">
            <a:extLst>
              <a:ext uri="{28A0092B-C50C-407E-A947-70E740481C1C}">
                <a14:useLocalDpi xmlns:a14="http://schemas.microsoft.com/office/drawing/2010/main" val="0"/>
              </a:ext>
            </a:extLst>
          </a:blip>
          <a:srcRect t="7812" b="7812"/>
          <a:stretch/>
        </p:blipFill>
        <p:spPr>
          <a:xfrm>
            <a:off x="0" y="1"/>
            <a:ext cx="12192000" cy="6858000"/>
          </a:xfrm>
          <a:prstGeom prst="rect">
            <a:avLst/>
          </a:prstGeom>
        </p:spPr>
      </p:pic>
      <p:grpSp>
        <p:nvGrpSpPr>
          <p:cNvPr id="15" name="Group 14">
            <a:extLst>
              <a:ext uri="{FF2B5EF4-FFF2-40B4-BE49-F238E27FC236}">
                <a16:creationId xmlns:a16="http://schemas.microsoft.com/office/drawing/2014/main" id="{0E5466A0-8038-4961-BC41-CE8EDBE6001A}"/>
              </a:ext>
            </a:extLst>
          </p:cNvPr>
          <p:cNvGrpSpPr/>
          <p:nvPr/>
        </p:nvGrpSpPr>
        <p:grpSpPr>
          <a:xfrm>
            <a:off x="-8929" y="3779138"/>
            <a:ext cx="4525459" cy="2615183"/>
            <a:chOff x="379445" y="-2452384"/>
            <a:chExt cx="6027577" cy="2615183"/>
          </a:xfrm>
          <a:solidFill>
            <a:schemeClr val="bg1">
              <a:lumMod val="50000"/>
              <a:alpha val="87000"/>
            </a:schemeClr>
          </a:solidFill>
        </p:grpSpPr>
        <p:sp>
          <p:nvSpPr>
            <p:cNvPr id="16" name="Rectangle 15">
              <a:extLst>
                <a:ext uri="{FF2B5EF4-FFF2-40B4-BE49-F238E27FC236}">
                  <a16:creationId xmlns:a16="http://schemas.microsoft.com/office/drawing/2014/main" id="{3F02286D-9154-4F05-8D61-874557B64ED7}"/>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6">
              <a:extLst>
                <a:ext uri="{FF2B5EF4-FFF2-40B4-BE49-F238E27FC236}">
                  <a16:creationId xmlns:a16="http://schemas.microsoft.com/office/drawing/2014/main" id="{5EFCED25-D36C-41B7-AFE6-DEA0CA3FAE92}"/>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1281822C-0021-4836-A2E0-4EA91F44259F}"/>
              </a:ext>
            </a:extLst>
          </p:cNvPr>
          <p:cNvGrpSpPr/>
          <p:nvPr/>
        </p:nvGrpSpPr>
        <p:grpSpPr>
          <a:xfrm rot="10800000">
            <a:off x="2838734" y="3767382"/>
            <a:ext cx="9366483" cy="2617774"/>
            <a:chOff x="379445" y="-2457257"/>
            <a:chExt cx="6027575" cy="2617774"/>
          </a:xfrm>
        </p:grpSpPr>
        <p:sp>
          <p:nvSpPr>
            <p:cNvPr id="19" name="Rectangle 18">
              <a:extLst>
                <a:ext uri="{FF2B5EF4-FFF2-40B4-BE49-F238E27FC236}">
                  <a16:creationId xmlns:a16="http://schemas.microsoft.com/office/drawing/2014/main" id="{B2EE1691-7F47-496F-931E-168DB56B1BCD}"/>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Triangle 19">
              <a:extLst>
                <a:ext uri="{FF2B5EF4-FFF2-40B4-BE49-F238E27FC236}">
                  <a16:creationId xmlns:a16="http://schemas.microsoft.com/office/drawing/2014/main" id="{A06753A9-CD98-400F-A438-7D3E32CA9000}"/>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Vertical Title 1">
            <a:extLst>
              <a:ext uri="{FF2B5EF4-FFF2-40B4-BE49-F238E27FC236}">
                <a16:creationId xmlns:a16="http://schemas.microsoft.com/office/drawing/2014/main" id="{39C1D28E-C1F2-4839-A3DE-6FCFC202647D}"/>
              </a:ext>
            </a:extLst>
          </p:cNvPr>
          <p:cNvSpPr>
            <a:spLocks noGrp="1"/>
          </p:cNvSpPr>
          <p:nvPr>
            <p:ph type="title" orient="vert"/>
          </p:nvPr>
        </p:nvSpPr>
        <p:spPr>
          <a:xfrm rot="16200000">
            <a:off x="7570195" y="1594382"/>
            <a:ext cx="1463040" cy="6996725"/>
          </a:xfrm>
        </p:spPr>
        <p:txBody>
          <a:bodyPr vert="eaVert">
            <a:normAutofit/>
          </a:bodyPr>
          <a:lstStyle>
            <a:lvl1pPr>
              <a:defRPr sz="4500" cap="all" baseline="0">
                <a:solidFill>
                  <a:schemeClr val="bg1"/>
                </a:solidFill>
                <a:latin typeface="Arial" panose="020B0604020202020204" pitchFamily="34" charset="0"/>
              </a:defRPr>
            </a:lvl1pPr>
          </a:lstStyle>
          <a:p>
            <a:r>
              <a:rPr lang="en-US"/>
              <a:t>Click to edit Master title style</a:t>
            </a:r>
            <a:endParaRPr lang="en-US" dirty="0"/>
          </a:p>
        </p:txBody>
      </p:sp>
      <p:sp>
        <p:nvSpPr>
          <p:cNvPr id="10" name="Slide Number Placeholder 5">
            <a:extLst>
              <a:ext uri="{FF2B5EF4-FFF2-40B4-BE49-F238E27FC236}">
                <a16:creationId xmlns:a16="http://schemas.microsoft.com/office/drawing/2014/main" id="{1CBD755E-91E7-4747-97AB-0BC1F76E0E8C}"/>
              </a:ext>
            </a:extLst>
          </p:cNvPr>
          <p:cNvSpPr>
            <a:spLocks noGrp="1"/>
          </p:cNvSpPr>
          <p:nvPr>
            <p:ph type="sldNum" sz="quarter" idx="12"/>
          </p:nvPr>
        </p:nvSpPr>
        <p:spPr>
          <a:xfrm>
            <a:off x="8976360" y="6534907"/>
            <a:ext cx="2743200" cy="347595"/>
          </a:xfrm>
        </p:spPr>
        <p:txBody>
          <a:bodyPr/>
          <a:lstStyle>
            <a:lvl1pPr>
              <a:defRPr>
                <a:solidFill>
                  <a:schemeClr val="bg1"/>
                </a:solidFill>
              </a:defRPr>
            </a:lvl1pPr>
          </a:lstStyle>
          <a:p>
            <a:fld id="{1A8E7E4D-98C5-4E51-A109-4F0887146D55}" type="slidenum">
              <a:rPr lang="en-US" smtClean="0"/>
              <a:pPr/>
              <a:t>‹#›</a:t>
            </a:fld>
            <a:endParaRPr lang="en-US"/>
          </a:p>
        </p:txBody>
      </p:sp>
      <p:pic>
        <p:nvPicPr>
          <p:cNvPr id="11" name="Picture 10" descr="A large crane sitting next to a body of water&#10;&#10;Description generated with high confidence">
            <a:extLst>
              <a:ext uri="{FF2B5EF4-FFF2-40B4-BE49-F238E27FC236}">
                <a16:creationId xmlns:a16="http://schemas.microsoft.com/office/drawing/2014/main" id="{38EA11BC-5D94-4E08-8449-D70D3196B11B}"/>
              </a:ext>
            </a:extLst>
          </p:cNvPr>
          <p:cNvPicPr>
            <a:picLocks noChangeAspect="1"/>
          </p:cNvPicPr>
          <p:nvPr/>
        </p:nvPicPr>
        <p:blipFill rotWithShape="1">
          <a:blip r:embed="rId2">
            <a:extLst>
              <a:ext uri="{28A0092B-C50C-407E-A947-70E740481C1C}">
                <a14:useLocalDpi xmlns:a14="http://schemas.microsoft.com/office/drawing/2010/main" val="0"/>
              </a:ext>
            </a:extLst>
          </a:blip>
          <a:srcRect t="7812" b="7812"/>
          <a:stretch/>
        </p:blipFill>
        <p:spPr>
          <a:xfrm>
            <a:off x="0" y="1"/>
            <a:ext cx="12192000" cy="6858000"/>
          </a:xfrm>
          <a:prstGeom prst="rect">
            <a:avLst/>
          </a:prstGeom>
        </p:spPr>
      </p:pic>
      <p:grpSp>
        <p:nvGrpSpPr>
          <p:cNvPr id="12" name="Group 11">
            <a:extLst>
              <a:ext uri="{FF2B5EF4-FFF2-40B4-BE49-F238E27FC236}">
                <a16:creationId xmlns:a16="http://schemas.microsoft.com/office/drawing/2014/main" id="{B1E1086B-874C-4FA3-867E-930C6185F5BA}"/>
              </a:ext>
            </a:extLst>
          </p:cNvPr>
          <p:cNvGrpSpPr/>
          <p:nvPr/>
        </p:nvGrpSpPr>
        <p:grpSpPr>
          <a:xfrm>
            <a:off x="-8929" y="3779138"/>
            <a:ext cx="4525459" cy="2615183"/>
            <a:chOff x="379445" y="-2452384"/>
            <a:chExt cx="6027577" cy="2615183"/>
          </a:xfrm>
          <a:solidFill>
            <a:schemeClr val="bg1">
              <a:lumMod val="50000"/>
              <a:alpha val="87000"/>
            </a:schemeClr>
          </a:solidFill>
        </p:grpSpPr>
        <p:sp>
          <p:nvSpPr>
            <p:cNvPr id="13" name="Rectangle 12">
              <a:extLst>
                <a:ext uri="{FF2B5EF4-FFF2-40B4-BE49-F238E27FC236}">
                  <a16:creationId xmlns:a16="http://schemas.microsoft.com/office/drawing/2014/main" id="{1E5A06D7-082A-4CAE-96F4-BA87445073B3}"/>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ECE0B378-B73C-4E7D-9A32-49D94700727D}"/>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0C308EAC-C1BB-4A73-BF80-B51679287DAA}"/>
              </a:ext>
            </a:extLst>
          </p:cNvPr>
          <p:cNvGrpSpPr/>
          <p:nvPr/>
        </p:nvGrpSpPr>
        <p:grpSpPr>
          <a:xfrm rot="10800000">
            <a:off x="2838734" y="3767382"/>
            <a:ext cx="9366483" cy="2617774"/>
            <a:chOff x="379445" y="-2457257"/>
            <a:chExt cx="6027575" cy="2617774"/>
          </a:xfrm>
        </p:grpSpPr>
        <p:sp>
          <p:nvSpPr>
            <p:cNvPr id="22" name="Rectangle 21">
              <a:extLst>
                <a:ext uri="{FF2B5EF4-FFF2-40B4-BE49-F238E27FC236}">
                  <a16:creationId xmlns:a16="http://schemas.microsoft.com/office/drawing/2014/main" id="{517BEC83-1483-4D6C-9160-22498E26C4F6}"/>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a:extLst>
                <a:ext uri="{FF2B5EF4-FFF2-40B4-BE49-F238E27FC236}">
                  <a16:creationId xmlns:a16="http://schemas.microsoft.com/office/drawing/2014/main" id="{D31A337B-0A64-4406-BCF8-0FAD55D93E5E}"/>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4" name="Picture 23" descr="A large crane sitting next to a body of water&#10;&#10;Description generated with high confidence">
            <a:extLst>
              <a:ext uri="{FF2B5EF4-FFF2-40B4-BE49-F238E27FC236}">
                <a16:creationId xmlns:a16="http://schemas.microsoft.com/office/drawing/2014/main" id="{8B5ED440-8CC2-4E1A-9F32-6F9E518001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2" b="7812"/>
          <a:stretch/>
        </p:blipFill>
        <p:spPr>
          <a:xfrm>
            <a:off x="0" y="1"/>
            <a:ext cx="12192000" cy="6858000"/>
          </a:xfrm>
          <a:prstGeom prst="rect">
            <a:avLst/>
          </a:prstGeom>
        </p:spPr>
      </p:pic>
      <p:grpSp>
        <p:nvGrpSpPr>
          <p:cNvPr id="25" name="Group 24">
            <a:extLst>
              <a:ext uri="{FF2B5EF4-FFF2-40B4-BE49-F238E27FC236}">
                <a16:creationId xmlns:a16="http://schemas.microsoft.com/office/drawing/2014/main" id="{33CF31AF-0530-44BD-9D11-51140ACED50D}"/>
              </a:ext>
            </a:extLst>
          </p:cNvPr>
          <p:cNvGrpSpPr/>
          <p:nvPr userDrawn="1"/>
        </p:nvGrpSpPr>
        <p:grpSpPr>
          <a:xfrm>
            <a:off x="-8929" y="3779138"/>
            <a:ext cx="4525459" cy="2615183"/>
            <a:chOff x="379445" y="-2452384"/>
            <a:chExt cx="6027577" cy="2615183"/>
          </a:xfrm>
          <a:solidFill>
            <a:schemeClr val="bg1">
              <a:lumMod val="50000"/>
              <a:alpha val="87000"/>
            </a:schemeClr>
          </a:solidFill>
        </p:grpSpPr>
        <p:sp>
          <p:nvSpPr>
            <p:cNvPr id="26" name="Rectangle 25">
              <a:extLst>
                <a:ext uri="{FF2B5EF4-FFF2-40B4-BE49-F238E27FC236}">
                  <a16:creationId xmlns:a16="http://schemas.microsoft.com/office/drawing/2014/main" id="{484F501C-1624-44F6-9A6E-CB61172CC04A}"/>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Triangle 26">
              <a:extLst>
                <a:ext uri="{FF2B5EF4-FFF2-40B4-BE49-F238E27FC236}">
                  <a16:creationId xmlns:a16="http://schemas.microsoft.com/office/drawing/2014/main" id="{BADD78B4-81C5-434B-B571-82F2610EA701}"/>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478EDFB8-B049-4765-8AD2-7644E9CD7348}"/>
              </a:ext>
            </a:extLst>
          </p:cNvPr>
          <p:cNvGrpSpPr/>
          <p:nvPr userDrawn="1"/>
        </p:nvGrpSpPr>
        <p:grpSpPr>
          <a:xfrm rot="10800000">
            <a:off x="2838734" y="3767382"/>
            <a:ext cx="9366483" cy="2617774"/>
            <a:chOff x="379445" y="-2457257"/>
            <a:chExt cx="6027575" cy="2617774"/>
          </a:xfrm>
        </p:grpSpPr>
        <p:sp>
          <p:nvSpPr>
            <p:cNvPr id="29" name="Rectangle 28">
              <a:extLst>
                <a:ext uri="{FF2B5EF4-FFF2-40B4-BE49-F238E27FC236}">
                  <a16:creationId xmlns:a16="http://schemas.microsoft.com/office/drawing/2014/main" id="{BD96B18A-83C6-45AB-8CD6-7D073D56E6B5}"/>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ight Triangle 29">
              <a:extLst>
                <a:ext uri="{FF2B5EF4-FFF2-40B4-BE49-F238E27FC236}">
                  <a16:creationId xmlns:a16="http://schemas.microsoft.com/office/drawing/2014/main" id="{8E7C25B7-04DE-4961-AD05-899717C43ACC}"/>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Footer Placeholder 4">
            <a:extLst>
              <a:ext uri="{FF2B5EF4-FFF2-40B4-BE49-F238E27FC236}">
                <a16:creationId xmlns:a16="http://schemas.microsoft.com/office/drawing/2014/main" id="{122E781A-33F1-4350-975B-576F805ECE9D}"/>
              </a:ext>
            </a:extLst>
          </p:cNvPr>
          <p:cNvSpPr>
            <a:spLocks noGrp="1"/>
          </p:cNvSpPr>
          <p:nvPr>
            <p:ph type="ftr" sz="quarter" idx="11"/>
          </p:nvPr>
        </p:nvSpPr>
        <p:spPr>
          <a:xfrm>
            <a:off x="9625" y="6356349"/>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VanBlackLaw.com</a:t>
            </a:r>
          </a:p>
        </p:txBody>
      </p:sp>
    </p:spTree>
    <p:extLst>
      <p:ext uri="{BB962C8B-B14F-4D97-AF65-F5344CB8AC3E}">
        <p14:creationId xmlns:p14="http://schemas.microsoft.com/office/powerpoint/2010/main" val="3905788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Firm Overview">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BC2ABD-1A8C-4FD1-A3C1-8AEEE7CA2F4C}"/>
              </a:ext>
            </a:extLst>
          </p:cNvPr>
          <p:cNvPicPr>
            <a:picLocks noChangeAspect="1"/>
          </p:cNvPicPr>
          <p:nvPr/>
        </p:nvPicPr>
        <p:blipFill rotWithShape="1">
          <a:blip r:embed="rId2">
            <a:extLst>
              <a:ext uri="{28A0092B-C50C-407E-A947-70E740481C1C}">
                <a14:useLocalDpi xmlns:a14="http://schemas.microsoft.com/office/drawing/2010/main" val="0"/>
              </a:ext>
            </a:extLst>
          </a:blip>
          <a:srcRect t="4366" b="11259"/>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51441EE2-100A-4312-8042-8409D3550D95}"/>
              </a:ext>
            </a:extLst>
          </p:cNvPr>
          <p:cNvGrpSpPr/>
          <p:nvPr/>
        </p:nvGrpSpPr>
        <p:grpSpPr>
          <a:xfrm>
            <a:off x="-8929" y="3779138"/>
            <a:ext cx="4525459" cy="2912803"/>
            <a:chOff x="379445" y="-2452384"/>
            <a:chExt cx="6027577" cy="2612899"/>
          </a:xfrm>
          <a:solidFill>
            <a:schemeClr val="bg1">
              <a:lumMod val="50000"/>
              <a:alpha val="87000"/>
            </a:schemeClr>
          </a:solidFill>
        </p:grpSpPr>
        <p:sp>
          <p:nvSpPr>
            <p:cNvPr id="11" name="Rectangle 10">
              <a:extLst>
                <a:ext uri="{FF2B5EF4-FFF2-40B4-BE49-F238E27FC236}">
                  <a16:creationId xmlns:a16="http://schemas.microsoft.com/office/drawing/2014/main" id="{2577D1D0-4242-455E-8645-87BF7FFDBAB0}"/>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a:extLst>
                <a:ext uri="{FF2B5EF4-FFF2-40B4-BE49-F238E27FC236}">
                  <a16:creationId xmlns:a16="http://schemas.microsoft.com/office/drawing/2014/main" id="{56EF23C5-D150-40AF-B96F-C6BA45B9E23C}"/>
                </a:ext>
              </a:extLst>
            </p:cNvPr>
            <p:cNvSpPr/>
            <p:nvPr/>
          </p:nvSpPr>
          <p:spPr>
            <a:xfrm>
              <a:off x="4018384" y="-2440352"/>
              <a:ext cx="2388638" cy="2600867"/>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51CC41B0-4591-4225-BD66-DF6BFF165C92}"/>
              </a:ext>
            </a:extLst>
          </p:cNvPr>
          <p:cNvGrpSpPr/>
          <p:nvPr/>
        </p:nvGrpSpPr>
        <p:grpSpPr>
          <a:xfrm rot="10800000">
            <a:off x="2834445" y="3755517"/>
            <a:ext cx="9366483" cy="2918238"/>
            <a:chOff x="379445" y="-2457257"/>
            <a:chExt cx="6027575" cy="2617774"/>
          </a:xfrm>
        </p:grpSpPr>
        <p:sp>
          <p:nvSpPr>
            <p:cNvPr id="14" name="Rectangle 13">
              <a:extLst>
                <a:ext uri="{FF2B5EF4-FFF2-40B4-BE49-F238E27FC236}">
                  <a16:creationId xmlns:a16="http://schemas.microsoft.com/office/drawing/2014/main" id="{BD70DD21-5949-4774-B9B0-7D62985E7876}"/>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Triangle 14">
              <a:extLst>
                <a:ext uri="{FF2B5EF4-FFF2-40B4-BE49-F238E27FC236}">
                  <a16:creationId xmlns:a16="http://schemas.microsoft.com/office/drawing/2014/main" id="{A68BB85E-B99A-4707-BFC4-127260787181}"/>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955D9813-3950-403C-9D3A-15716ADB8F54}"/>
              </a:ext>
            </a:extLst>
          </p:cNvPr>
          <p:cNvSpPr txBox="1"/>
          <p:nvPr/>
        </p:nvSpPr>
        <p:spPr>
          <a:xfrm>
            <a:off x="4843593" y="3949584"/>
            <a:ext cx="7021344" cy="2585323"/>
          </a:xfrm>
          <a:prstGeom prst="rect">
            <a:avLst/>
          </a:prstGeom>
          <a:noFill/>
        </p:spPr>
        <p:txBody>
          <a:bodyPr wrap="square" rtlCol="0">
            <a:spAutoFit/>
          </a:bodyPr>
          <a:lstStyle/>
          <a:p>
            <a:pPr algn="just"/>
            <a:r>
              <a:rPr lang="en-US" sz="1800" b="1" baseline="0" dirty="0">
                <a:solidFill>
                  <a:schemeClr val="bg1"/>
                </a:solidFill>
                <a:latin typeface="Arial" panose="020B0604020202020204" pitchFamily="34" charset="0"/>
                <a:cs typeface="Arial" panose="020B0604020202020204" pitchFamily="34" charset="0"/>
              </a:rPr>
              <a:t>Vandeventer Black LLP </a:t>
            </a:r>
            <a:r>
              <a:rPr lang="en-US" sz="1800" b="0" i="0" kern="1200" dirty="0">
                <a:solidFill>
                  <a:schemeClr val="bg1"/>
                </a:solidFill>
                <a:effectLst/>
                <a:latin typeface="Arial" panose="020B0604020202020204" pitchFamily="34" charset="0"/>
                <a:ea typeface="+mn-ea"/>
                <a:cs typeface="Arial" panose="020B0604020202020204" pitchFamily="34" charset="0"/>
              </a:rPr>
              <a:t>is a dynamic business and litigation law firm established in 1883. We focus on responsiveness and results while providing internationally recognized and sophisticated services across a wide variety of legal sectors. </a:t>
            </a:r>
          </a:p>
          <a:p>
            <a:pPr algn="just"/>
            <a:endParaRPr lang="en-US" sz="1800" b="0" i="0" kern="1200" dirty="0">
              <a:solidFill>
                <a:schemeClr val="bg1"/>
              </a:solidFill>
              <a:effectLst/>
              <a:latin typeface="Arial" panose="020B0604020202020204" pitchFamily="34" charset="0"/>
              <a:ea typeface="+mn-ea"/>
              <a:cs typeface="Arial" panose="020B0604020202020204" pitchFamily="34" charset="0"/>
            </a:endParaRPr>
          </a:p>
          <a:p>
            <a:pPr algn="just"/>
            <a:r>
              <a:rPr lang="en-US" sz="1800" b="0" i="0" kern="1200" dirty="0">
                <a:solidFill>
                  <a:schemeClr val="bg1"/>
                </a:solidFill>
                <a:effectLst/>
                <a:latin typeface="Arial" panose="020B0604020202020204" pitchFamily="34" charset="0"/>
                <a:ea typeface="+mn-ea"/>
                <a:cs typeface="Arial" panose="020B0604020202020204" pitchFamily="34" charset="0"/>
              </a:rPr>
              <a:t>Our firm can serve as your primary legal resource, being accessible, efficient, and responsive in all aspects of your business growth and development. We are also dedicated to improving the community in which we live and work.</a:t>
            </a:r>
            <a:endParaRPr lang="en-US" sz="1800" b="0" i="1" baseline="0" dirty="0">
              <a:solidFill>
                <a:schemeClr val="bg1"/>
              </a:solidFill>
              <a:latin typeface="Arial" panose="020B0604020202020204" pitchFamily="34" charset="0"/>
              <a:cs typeface="Arial" panose="020B0604020202020204" pitchFamily="34" charset="0"/>
            </a:endParaRPr>
          </a:p>
        </p:txBody>
      </p:sp>
      <p:sp>
        <p:nvSpPr>
          <p:cNvPr id="16" name="Slide Number Placeholder 5">
            <a:extLst>
              <a:ext uri="{FF2B5EF4-FFF2-40B4-BE49-F238E27FC236}">
                <a16:creationId xmlns:a16="http://schemas.microsoft.com/office/drawing/2014/main" id="{2E8DB6DF-0585-459D-96DB-5997A1ED5556}"/>
              </a:ext>
            </a:extLst>
          </p:cNvPr>
          <p:cNvSpPr>
            <a:spLocks noGrp="1"/>
          </p:cNvSpPr>
          <p:nvPr>
            <p:ph type="sldNum" sz="quarter" idx="12"/>
          </p:nvPr>
        </p:nvSpPr>
        <p:spPr>
          <a:xfrm>
            <a:off x="8976360" y="6534907"/>
            <a:ext cx="2743200" cy="347595"/>
          </a:xfrm>
        </p:spPr>
        <p:txBody>
          <a:bodyPr/>
          <a:lstStyle>
            <a:lvl1pPr>
              <a:defRPr>
                <a:solidFill>
                  <a:schemeClr val="bg1"/>
                </a:solidFill>
              </a:defRPr>
            </a:lvl1pPr>
          </a:lstStyle>
          <a:p>
            <a:fld id="{1A8E7E4D-98C5-4E51-A109-4F0887146D55}" type="slidenum">
              <a:rPr lang="en-US" smtClean="0"/>
              <a:pPr/>
              <a:t>‹#›</a:t>
            </a:fld>
            <a:endParaRPr lang="en-US"/>
          </a:p>
        </p:txBody>
      </p:sp>
      <p:pic>
        <p:nvPicPr>
          <p:cNvPr id="17" name="Picture 16">
            <a:extLst>
              <a:ext uri="{FF2B5EF4-FFF2-40B4-BE49-F238E27FC236}">
                <a16:creationId xmlns:a16="http://schemas.microsoft.com/office/drawing/2014/main" id="{2666C0FE-6FFE-43FA-B4C9-097839E427E0}"/>
              </a:ext>
            </a:extLst>
          </p:cNvPr>
          <p:cNvPicPr>
            <a:picLocks noChangeAspect="1"/>
          </p:cNvPicPr>
          <p:nvPr/>
        </p:nvPicPr>
        <p:blipFill rotWithShape="1">
          <a:blip r:embed="rId2">
            <a:extLst>
              <a:ext uri="{28A0092B-C50C-407E-A947-70E740481C1C}">
                <a14:useLocalDpi xmlns:a14="http://schemas.microsoft.com/office/drawing/2010/main" val="0"/>
              </a:ext>
            </a:extLst>
          </a:blip>
          <a:srcRect t="4366" b="11259"/>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1323870C-3AD5-427A-B293-D963C17DC8AC}"/>
              </a:ext>
            </a:extLst>
          </p:cNvPr>
          <p:cNvGrpSpPr/>
          <p:nvPr/>
        </p:nvGrpSpPr>
        <p:grpSpPr>
          <a:xfrm>
            <a:off x="-8929" y="3779138"/>
            <a:ext cx="4525459" cy="2912803"/>
            <a:chOff x="379445" y="-2452384"/>
            <a:chExt cx="6027577" cy="2612899"/>
          </a:xfrm>
          <a:solidFill>
            <a:schemeClr val="bg1">
              <a:lumMod val="50000"/>
              <a:alpha val="87000"/>
            </a:schemeClr>
          </a:solidFill>
        </p:grpSpPr>
        <p:sp>
          <p:nvSpPr>
            <p:cNvPr id="19" name="Rectangle 18">
              <a:extLst>
                <a:ext uri="{FF2B5EF4-FFF2-40B4-BE49-F238E27FC236}">
                  <a16:creationId xmlns:a16="http://schemas.microsoft.com/office/drawing/2014/main" id="{D3BE7162-B53E-4859-B4E8-5C68A9FDE485}"/>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Triangle 19">
              <a:extLst>
                <a:ext uri="{FF2B5EF4-FFF2-40B4-BE49-F238E27FC236}">
                  <a16:creationId xmlns:a16="http://schemas.microsoft.com/office/drawing/2014/main" id="{E2B2882E-2FF1-4544-B1F1-607A3A9D801F}"/>
                </a:ext>
              </a:extLst>
            </p:cNvPr>
            <p:cNvSpPr/>
            <p:nvPr/>
          </p:nvSpPr>
          <p:spPr>
            <a:xfrm>
              <a:off x="4018384" y="-2440352"/>
              <a:ext cx="2388638" cy="2600867"/>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7B0DB59E-0C81-4F77-9E1D-1E00161A48E0}"/>
              </a:ext>
            </a:extLst>
          </p:cNvPr>
          <p:cNvGrpSpPr/>
          <p:nvPr/>
        </p:nvGrpSpPr>
        <p:grpSpPr>
          <a:xfrm rot="10800000">
            <a:off x="2834445" y="3755517"/>
            <a:ext cx="9366483" cy="2918238"/>
            <a:chOff x="379445" y="-2457257"/>
            <a:chExt cx="6027575" cy="2617774"/>
          </a:xfrm>
        </p:grpSpPr>
        <p:sp>
          <p:nvSpPr>
            <p:cNvPr id="22" name="Rectangle 21">
              <a:extLst>
                <a:ext uri="{FF2B5EF4-FFF2-40B4-BE49-F238E27FC236}">
                  <a16:creationId xmlns:a16="http://schemas.microsoft.com/office/drawing/2014/main" id="{11DCA0AA-2D78-4971-85E3-D48140126D91}"/>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a:extLst>
                <a:ext uri="{FF2B5EF4-FFF2-40B4-BE49-F238E27FC236}">
                  <a16:creationId xmlns:a16="http://schemas.microsoft.com/office/drawing/2014/main" id="{2098B0BE-CC3E-4F5A-AEBA-C300BBBED473}"/>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extBox 23">
            <a:extLst>
              <a:ext uri="{FF2B5EF4-FFF2-40B4-BE49-F238E27FC236}">
                <a16:creationId xmlns:a16="http://schemas.microsoft.com/office/drawing/2014/main" id="{D3F1FF6C-52EA-43AB-BF40-DE7BA08110C6}"/>
              </a:ext>
            </a:extLst>
          </p:cNvPr>
          <p:cNvSpPr txBox="1"/>
          <p:nvPr/>
        </p:nvSpPr>
        <p:spPr>
          <a:xfrm>
            <a:off x="4843593" y="3949584"/>
            <a:ext cx="7021344" cy="2585323"/>
          </a:xfrm>
          <a:prstGeom prst="rect">
            <a:avLst/>
          </a:prstGeom>
          <a:noFill/>
        </p:spPr>
        <p:txBody>
          <a:bodyPr wrap="square" rtlCol="0">
            <a:spAutoFit/>
          </a:bodyPr>
          <a:lstStyle/>
          <a:p>
            <a:pPr algn="just"/>
            <a:r>
              <a:rPr lang="en-US" sz="1800" b="1" baseline="0" dirty="0">
                <a:solidFill>
                  <a:schemeClr val="bg1"/>
                </a:solidFill>
                <a:latin typeface="Arial" panose="020B0604020202020204" pitchFamily="34" charset="0"/>
                <a:cs typeface="Arial" panose="020B0604020202020204" pitchFamily="34" charset="0"/>
              </a:rPr>
              <a:t>Vandeventer Black LLP </a:t>
            </a:r>
            <a:r>
              <a:rPr lang="en-US" sz="1800" b="0" i="0" kern="1200" dirty="0">
                <a:solidFill>
                  <a:schemeClr val="bg1"/>
                </a:solidFill>
                <a:effectLst/>
                <a:latin typeface="Arial" panose="020B0604020202020204" pitchFamily="34" charset="0"/>
                <a:ea typeface="+mn-ea"/>
                <a:cs typeface="Arial" panose="020B0604020202020204" pitchFamily="34" charset="0"/>
              </a:rPr>
              <a:t>is a dynamic business and litigation law firm established in 1883. We focus on responsiveness and results while providing internationally recognized and sophisticated services across a wide variety of legal sectors. </a:t>
            </a:r>
          </a:p>
          <a:p>
            <a:pPr algn="just"/>
            <a:endParaRPr lang="en-US" sz="1800" b="0" i="0" kern="1200" dirty="0">
              <a:solidFill>
                <a:schemeClr val="bg1"/>
              </a:solidFill>
              <a:effectLst/>
              <a:latin typeface="Arial" panose="020B0604020202020204" pitchFamily="34" charset="0"/>
              <a:ea typeface="+mn-ea"/>
              <a:cs typeface="Arial" panose="020B0604020202020204" pitchFamily="34" charset="0"/>
            </a:endParaRPr>
          </a:p>
          <a:p>
            <a:pPr algn="just"/>
            <a:r>
              <a:rPr lang="en-US" sz="1800" b="0" i="0" kern="1200" dirty="0">
                <a:solidFill>
                  <a:schemeClr val="bg1"/>
                </a:solidFill>
                <a:effectLst/>
                <a:latin typeface="Arial" panose="020B0604020202020204" pitchFamily="34" charset="0"/>
                <a:ea typeface="+mn-ea"/>
                <a:cs typeface="Arial" panose="020B0604020202020204" pitchFamily="34" charset="0"/>
              </a:rPr>
              <a:t>Our firm can serve as your primary legal resource, being accessible, efficient, and responsive in all aspects of your business growth and development. We are also dedicated to improving the community in which we live and work.</a:t>
            </a:r>
            <a:endParaRPr lang="en-US" sz="1800" b="0" i="1" baseline="0" dirty="0">
              <a:solidFill>
                <a:schemeClr val="bg1"/>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ED2A0256-D35D-4781-9458-5CCDD3F93F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366" b="11259"/>
          <a:stretch/>
        </p:blipFill>
        <p:spPr>
          <a:xfrm>
            <a:off x="0" y="0"/>
            <a:ext cx="12192000" cy="6858000"/>
          </a:xfrm>
          <a:prstGeom prst="rect">
            <a:avLst/>
          </a:prstGeom>
        </p:spPr>
      </p:pic>
      <p:grpSp>
        <p:nvGrpSpPr>
          <p:cNvPr id="26" name="Group 25">
            <a:extLst>
              <a:ext uri="{FF2B5EF4-FFF2-40B4-BE49-F238E27FC236}">
                <a16:creationId xmlns:a16="http://schemas.microsoft.com/office/drawing/2014/main" id="{242A493D-0A91-4362-B40A-36F03AFC35CE}"/>
              </a:ext>
            </a:extLst>
          </p:cNvPr>
          <p:cNvGrpSpPr/>
          <p:nvPr userDrawn="1"/>
        </p:nvGrpSpPr>
        <p:grpSpPr>
          <a:xfrm>
            <a:off x="-8929" y="3779138"/>
            <a:ext cx="4525459" cy="2912803"/>
            <a:chOff x="379445" y="-2452384"/>
            <a:chExt cx="6027577" cy="2612899"/>
          </a:xfrm>
          <a:solidFill>
            <a:schemeClr val="bg1">
              <a:lumMod val="50000"/>
              <a:alpha val="87000"/>
            </a:schemeClr>
          </a:solidFill>
        </p:grpSpPr>
        <p:sp>
          <p:nvSpPr>
            <p:cNvPr id="27" name="Rectangle 26">
              <a:extLst>
                <a:ext uri="{FF2B5EF4-FFF2-40B4-BE49-F238E27FC236}">
                  <a16:creationId xmlns:a16="http://schemas.microsoft.com/office/drawing/2014/main" id="{ADC6749B-676B-41F8-B93C-30F6029CB596}"/>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ight Triangle 27">
              <a:extLst>
                <a:ext uri="{FF2B5EF4-FFF2-40B4-BE49-F238E27FC236}">
                  <a16:creationId xmlns:a16="http://schemas.microsoft.com/office/drawing/2014/main" id="{CE236469-D254-4F3F-8516-865E60F7C6DB}"/>
                </a:ext>
              </a:extLst>
            </p:cNvPr>
            <p:cNvSpPr/>
            <p:nvPr/>
          </p:nvSpPr>
          <p:spPr>
            <a:xfrm>
              <a:off x="4018384" y="-2440352"/>
              <a:ext cx="2388638" cy="2600867"/>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EE671A9F-F017-4F3D-81A2-1288B7DA3FF8}"/>
              </a:ext>
            </a:extLst>
          </p:cNvPr>
          <p:cNvGrpSpPr/>
          <p:nvPr userDrawn="1"/>
        </p:nvGrpSpPr>
        <p:grpSpPr>
          <a:xfrm rot="10800000">
            <a:off x="2834445" y="3755517"/>
            <a:ext cx="9366483" cy="2918238"/>
            <a:chOff x="379445" y="-2457257"/>
            <a:chExt cx="6027575" cy="2617774"/>
          </a:xfrm>
        </p:grpSpPr>
        <p:sp>
          <p:nvSpPr>
            <p:cNvPr id="30" name="Rectangle 29">
              <a:extLst>
                <a:ext uri="{FF2B5EF4-FFF2-40B4-BE49-F238E27FC236}">
                  <a16:creationId xmlns:a16="http://schemas.microsoft.com/office/drawing/2014/main" id="{5A04BBE1-A287-4DD5-A040-CA4E933BC6F2}"/>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ight Triangle 30">
              <a:extLst>
                <a:ext uri="{FF2B5EF4-FFF2-40B4-BE49-F238E27FC236}">
                  <a16:creationId xmlns:a16="http://schemas.microsoft.com/office/drawing/2014/main" id="{3F5734F5-3E70-4261-B1D5-806B9F587F03}"/>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TextBox 31">
            <a:extLst>
              <a:ext uri="{FF2B5EF4-FFF2-40B4-BE49-F238E27FC236}">
                <a16:creationId xmlns:a16="http://schemas.microsoft.com/office/drawing/2014/main" id="{9F21EA38-4FA9-40D7-BEE5-DADC02B4ADB9}"/>
              </a:ext>
            </a:extLst>
          </p:cNvPr>
          <p:cNvSpPr txBox="1"/>
          <p:nvPr userDrawn="1"/>
        </p:nvSpPr>
        <p:spPr>
          <a:xfrm>
            <a:off x="4843593" y="3949584"/>
            <a:ext cx="7021344" cy="2585323"/>
          </a:xfrm>
          <a:prstGeom prst="rect">
            <a:avLst/>
          </a:prstGeom>
          <a:noFill/>
        </p:spPr>
        <p:txBody>
          <a:bodyPr wrap="square" rtlCol="0">
            <a:spAutoFit/>
          </a:bodyPr>
          <a:lstStyle/>
          <a:p>
            <a:pPr algn="just"/>
            <a:r>
              <a:rPr lang="en-US" sz="1800" b="1" baseline="0" dirty="0">
                <a:solidFill>
                  <a:schemeClr val="bg1"/>
                </a:solidFill>
                <a:latin typeface="Arial" panose="020B0604020202020204" pitchFamily="34" charset="0"/>
                <a:cs typeface="Arial" panose="020B0604020202020204" pitchFamily="34" charset="0"/>
              </a:rPr>
              <a:t>Vandeventer Black LLP </a:t>
            </a:r>
            <a:r>
              <a:rPr lang="en-US" sz="1800" b="0" i="0" kern="1200" dirty="0">
                <a:solidFill>
                  <a:schemeClr val="bg1"/>
                </a:solidFill>
                <a:effectLst/>
                <a:latin typeface="Arial" panose="020B0604020202020204" pitchFamily="34" charset="0"/>
                <a:ea typeface="+mn-ea"/>
                <a:cs typeface="Arial" panose="020B0604020202020204" pitchFamily="34" charset="0"/>
              </a:rPr>
              <a:t>is a dynamic business and litigation law firm established in 1883. We focus on responsiveness and results while providing internationally recognized and sophisticated services across a wide variety of legal sectors. </a:t>
            </a:r>
          </a:p>
          <a:p>
            <a:pPr algn="just"/>
            <a:endParaRPr lang="en-US" sz="1800" b="0" i="0" kern="1200" dirty="0">
              <a:solidFill>
                <a:schemeClr val="bg1"/>
              </a:solidFill>
              <a:effectLst/>
              <a:latin typeface="Arial" panose="020B0604020202020204" pitchFamily="34" charset="0"/>
              <a:ea typeface="+mn-ea"/>
              <a:cs typeface="Arial" panose="020B0604020202020204" pitchFamily="34" charset="0"/>
            </a:endParaRPr>
          </a:p>
          <a:p>
            <a:pPr algn="just"/>
            <a:r>
              <a:rPr lang="en-US" sz="1800" b="0" i="0" kern="1200" dirty="0">
                <a:solidFill>
                  <a:schemeClr val="bg1"/>
                </a:solidFill>
                <a:effectLst/>
                <a:latin typeface="Arial" panose="020B0604020202020204" pitchFamily="34" charset="0"/>
                <a:ea typeface="+mn-ea"/>
                <a:cs typeface="Arial" panose="020B0604020202020204" pitchFamily="34" charset="0"/>
              </a:rPr>
              <a:t>Our firm can serve as your primary legal resource, being accessible, efficient, and responsive in all aspects of your business growth and development. We are also dedicated to improving the community in which we live and work.</a:t>
            </a:r>
            <a:endParaRPr lang="en-US" sz="1800" b="0" i="1" baseline="0" dirty="0">
              <a:solidFill>
                <a:schemeClr val="bg1"/>
              </a:solidFill>
              <a:latin typeface="Arial" panose="020B0604020202020204" pitchFamily="34" charset="0"/>
              <a:cs typeface="Arial" panose="020B0604020202020204" pitchFamily="34" charset="0"/>
            </a:endParaRPr>
          </a:p>
        </p:txBody>
      </p:sp>
      <p:sp>
        <p:nvSpPr>
          <p:cNvPr id="33" name="Footer Placeholder 4">
            <a:extLst>
              <a:ext uri="{FF2B5EF4-FFF2-40B4-BE49-F238E27FC236}">
                <a16:creationId xmlns:a16="http://schemas.microsoft.com/office/drawing/2014/main" id="{DAEA3B71-B4A7-4B5F-BB86-8B044BEC14E3}"/>
              </a:ext>
            </a:extLst>
          </p:cNvPr>
          <p:cNvSpPr>
            <a:spLocks noGrp="1"/>
          </p:cNvSpPr>
          <p:nvPr>
            <p:ph type="ftr" sz="quarter" idx="11"/>
          </p:nvPr>
        </p:nvSpPr>
        <p:spPr>
          <a:xfrm>
            <a:off x="9625" y="6356349"/>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VanBlackLaw.com</a:t>
            </a:r>
          </a:p>
        </p:txBody>
      </p:sp>
    </p:spTree>
    <p:extLst>
      <p:ext uri="{BB962C8B-B14F-4D97-AF65-F5344CB8AC3E}">
        <p14:creationId xmlns:p14="http://schemas.microsoft.com/office/powerpoint/2010/main" val="2464087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Vertical Title and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4E8BFF-1083-4178-AFCA-2C2FDE7C0E4F}"/>
              </a:ext>
            </a:extLst>
          </p:cNvPr>
          <p:cNvSpPr/>
          <p:nvPr/>
        </p:nvSpPr>
        <p:spPr>
          <a:xfrm>
            <a:off x="0" y="174569"/>
            <a:ext cx="889461" cy="1161997"/>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5" name="Rectangle 4">
            <a:extLst>
              <a:ext uri="{FF2B5EF4-FFF2-40B4-BE49-F238E27FC236}">
                <a16:creationId xmlns:a16="http://schemas.microsoft.com/office/drawing/2014/main" id="{69BE9BE6-B622-415E-86EC-8F4B9EB3944D}"/>
              </a:ext>
            </a:extLst>
          </p:cNvPr>
          <p:cNvSpPr/>
          <p:nvPr/>
        </p:nvSpPr>
        <p:spPr>
          <a:xfrm>
            <a:off x="0" y="313284"/>
            <a:ext cx="737839" cy="873046"/>
          </a:xfrm>
          <a:prstGeom prst="rect">
            <a:avLst/>
          </a:prstGeom>
          <a:solidFill>
            <a:srgbClr val="5B9BD5">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9" name="Rectangle 8">
            <a:extLst>
              <a:ext uri="{FF2B5EF4-FFF2-40B4-BE49-F238E27FC236}">
                <a16:creationId xmlns:a16="http://schemas.microsoft.com/office/drawing/2014/main" id="{36DA13D5-C7A7-4337-8580-0B6FE61C4BA8}"/>
              </a:ext>
            </a:extLst>
          </p:cNvPr>
          <p:cNvSpPr/>
          <p:nvPr/>
        </p:nvSpPr>
        <p:spPr>
          <a:xfrm>
            <a:off x="0" y="432262"/>
            <a:ext cx="1008194" cy="639322"/>
          </a:xfrm>
          <a:prstGeom prst="rect">
            <a:avLst/>
          </a:prstGeom>
          <a:solidFill>
            <a:srgbClr val="7F7F7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8" name="Slide Number Placeholder 5">
            <a:extLst>
              <a:ext uri="{FF2B5EF4-FFF2-40B4-BE49-F238E27FC236}">
                <a16:creationId xmlns:a16="http://schemas.microsoft.com/office/drawing/2014/main" id="{F6B8EBC5-E2A8-48A4-8971-E2D9002D92ED}"/>
              </a:ext>
            </a:extLst>
          </p:cNvPr>
          <p:cNvSpPr>
            <a:spLocks noGrp="1"/>
          </p:cNvSpPr>
          <p:nvPr>
            <p:ph type="sldNum" sz="quarter" idx="12"/>
          </p:nvPr>
        </p:nvSpPr>
        <p:spPr>
          <a:xfrm>
            <a:off x="8976360" y="6517377"/>
            <a:ext cx="2743200" cy="365125"/>
          </a:xfrm>
        </p:spPr>
        <p:txBody>
          <a:bodyPr/>
          <a:lstStyle>
            <a:lvl1pPr>
              <a:defRPr>
                <a:solidFill>
                  <a:schemeClr val="tx1"/>
                </a:solidFill>
              </a:defRPr>
            </a:lvl1pPr>
          </a:lstStyle>
          <a:p>
            <a:fld id="{1A8E7E4D-98C5-4E51-A109-4F0887146D55}" type="slidenum">
              <a:rPr lang="en-US" smtClean="0"/>
              <a:pPr/>
              <a:t>‹#›</a:t>
            </a:fld>
            <a:endParaRPr lang="en-US"/>
          </a:p>
        </p:txBody>
      </p:sp>
      <p:sp>
        <p:nvSpPr>
          <p:cNvPr id="7" name="Title 1">
            <a:extLst>
              <a:ext uri="{FF2B5EF4-FFF2-40B4-BE49-F238E27FC236}">
                <a16:creationId xmlns:a16="http://schemas.microsoft.com/office/drawing/2014/main" id="{332156C4-8401-448D-9658-FFBDC331DEB8}"/>
              </a:ext>
            </a:extLst>
          </p:cNvPr>
          <p:cNvSpPr>
            <a:spLocks noGrp="1"/>
          </p:cNvSpPr>
          <p:nvPr>
            <p:ph type="title"/>
          </p:nvPr>
        </p:nvSpPr>
        <p:spPr>
          <a:xfrm>
            <a:off x="1008193" y="153983"/>
            <a:ext cx="10345607" cy="1161997"/>
          </a:xfrm>
        </p:spPr>
        <p:txBody>
          <a:bodyPr>
            <a:normAutofit/>
          </a:bodyPr>
          <a:lstStyle>
            <a:lvl1pPr>
              <a:defRPr sz="4000" b="0" baseline="0">
                <a:solidFill>
                  <a:schemeClr val="tx1"/>
                </a:solidFill>
                <a:latin typeface="Arial" panose="020B0604020202020204" pitchFamily="34" charset="0"/>
                <a:ea typeface="Optima" panose="02000B03000000020004" pitchFamily="2" charset="-128"/>
                <a:cs typeface="Arial" panose="020B0604020202020204" pitchFamily="34" charset="0"/>
              </a:defRPr>
            </a:lvl1pPr>
          </a:lstStyle>
          <a:p>
            <a:r>
              <a:rPr lang="en-US"/>
              <a:t>Click to edit Master title style</a:t>
            </a:r>
            <a:endParaRPr lang="en-US" dirty="0"/>
          </a:p>
        </p:txBody>
      </p:sp>
      <p:sp>
        <p:nvSpPr>
          <p:cNvPr id="10" name="Rectangle 9">
            <a:extLst>
              <a:ext uri="{FF2B5EF4-FFF2-40B4-BE49-F238E27FC236}">
                <a16:creationId xmlns:a16="http://schemas.microsoft.com/office/drawing/2014/main" id="{73913E6F-1B3B-4A6A-B9D2-6018787E79C9}"/>
              </a:ext>
            </a:extLst>
          </p:cNvPr>
          <p:cNvSpPr/>
          <p:nvPr/>
        </p:nvSpPr>
        <p:spPr>
          <a:xfrm>
            <a:off x="0" y="174569"/>
            <a:ext cx="889461" cy="1161997"/>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11" name="Rectangle 10">
            <a:extLst>
              <a:ext uri="{FF2B5EF4-FFF2-40B4-BE49-F238E27FC236}">
                <a16:creationId xmlns:a16="http://schemas.microsoft.com/office/drawing/2014/main" id="{B48D5397-932C-48F4-B544-60DFF4B2EB95}"/>
              </a:ext>
            </a:extLst>
          </p:cNvPr>
          <p:cNvSpPr/>
          <p:nvPr/>
        </p:nvSpPr>
        <p:spPr>
          <a:xfrm>
            <a:off x="0" y="313284"/>
            <a:ext cx="737839" cy="873046"/>
          </a:xfrm>
          <a:prstGeom prst="rect">
            <a:avLst/>
          </a:prstGeom>
          <a:solidFill>
            <a:srgbClr val="5B9BD5">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2" name="Rectangle 11">
            <a:extLst>
              <a:ext uri="{FF2B5EF4-FFF2-40B4-BE49-F238E27FC236}">
                <a16:creationId xmlns:a16="http://schemas.microsoft.com/office/drawing/2014/main" id="{1CB5B745-8A99-46ED-9D5A-18A671E8944F}"/>
              </a:ext>
            </a:extLst>
          </p:cNvPr>
          <p:cNvSpPr/>
          <p:nvPr/>
        </p:nvSpPr>
        <p:spPr>
          <a:xfrm>
            <a:off x="0" y="432262"/>
            <a:ext cx="1008194" cy="639322"/>
          </a:xfrm>
          <a:prstGeom prst="rect">
            <a:avLst/>
          </a:prstGeom>
          <a:solidFill>
            <a:srgbClr val="7F7F7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3" name="Text Placeholder 2">
            <a:extLst>
              <a:ext uri="{FF2B5EF4-FFF2-40B4-BE49-F238E27FC236}">
                <a16:creationId xmlns:a16="http://schemas.microsoft.com/office/drawing/2014/main" id="{FC88DFEB-660C-4BA6-83CE-CD8D97529B02}"/>
              </a:ext>
            </a:extLst>
          </p:cNvPr>
          <p:cNvSpPr>
            <a:spLocks noGrp="1"/>
          </p:cNvSpPr>
          <p:nvPr>
            <p:ph type="body" sz="quarter" idx="13"/>
          </p:nvPr>
        </p:nvSpPr>
        <p:spPr>
          <a:xfrm>
            <a:off x="1008193" y="1579418"/>
            <a:ext cx="10345607" cy="447213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A94C2678-780D-4A49-B196-16F9E454ECD6}"/>
              </a:ext>
            </a:extLst>
          </p:cNvPr>
          <p:cNvSpPr/>
          <p:nvPr userDrawn="1"/>
        </p:nvSpPr>
        <p:spPr>
          <a:xfrm>
            <a:off x="0" y="174569"/>
            <a:ext cx="889461" cy="1161997"/>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14" name="Rectangle 13">
            <a:extLst>
              <a:ext uri="{FF2B5EF4-FFF2-40B4-BE49-F238E27FC236}">
                <a16:creationId xmlns:a16="http://schemas.microsoft.com/office/drawing/2014/main" id="{B19D2AFC-398F-45F5-8AC3-737457298FD5}"/>
              </a:ext>
            </a:extLst>
          </p:cNvPr>
          <p:cNvSpPr/>
          <p:nvPr userDrawn="1"/>
        </p:nvSpPr>
        <p:spPr>
          <a:xfrm>
            <a:off x="0" y="313284"/>
            <a:ext cx="737839" cy="873046"/>
          </a:xfrm>
          <a:prstGeom prst="rect">
            <a:avLst/>
          </a:prstGeom>
          <a:solidFill>
            <a:srgbClr val="5B9BD5">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5" name="Rectangle 14">
            <a:extLst>
              <a:ext uri="{FF2B5EF4-FFF2-40B4-BE49-F238E27FC236}">
                <a16:creationId xmlns:a16="http://schemas.microsoft.com/office/drawing/2014/main" id="{34690BDE-936C-4BEA-B950-F827C8DA31F1}"/>
              </a:ext>
            </a:extLst>
          </p:cNvPr>
          <p:cNvSpPr/>
          <p:nvPr userDrawn="1"/>
        </p:nvSpPr>
        <p:spPr>
          <a:xfrm>
            <a:off x="0" y="432262"/>
            <a:ext cx="1008194" cy="639322"/>
          </a:xfrm>
          <a:prstGeom prst="rect">
            <a:avLst/>
          </a:prstGeom>
          <a:solidFill>
            <a:srgbClr val="7F7F7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16" name="Footer Placeholder 4">
            <a:extLst>
              <a:ext uri="{FF2B5EF4-FFF2-40B4-BE49-F238E27FC236}">
                <a16:creationId xmlns:a16="http://schemas.microsoft.com/office/drawing/2014/main" id="{770D1363-3186-42CC-9B80-490EDC84F11E}"/>
              </a:ext>
            </a:extLst>
          </p:cNvPr>
          <p:cNvSpPr>
            <a:spLocks noGrp="1"/>
          </p:cNvSpPr>
          <p:nvPr>
            <p:ph type="ftr" sz="quarter" idx="11"/>
          </p:nvPr>
        </p:nvSpPr>
        <p:spPr>
          <a:xfrm>
            <a:off x="9625" y="6356349"/>
            <a:ext cx="4114800" cy="365125"/>
          </a:xfrm>
          <a:prstGeom prst="rect">
            <a:avLst/>
          </a:prstGeom>
        </p:spPr>
        <p:txBody>
          <a:bodyPr/>
          <a:lstStyle>
            <a:lvl1pPr>
              <a:defRPr>
                <a:solidFill>
                  <a:srgbClr val="7F7F7F"/>
                </a:solidFill>
                <a:latin typeface="Arial" panose="020B0604020202020204" pitchFamily="34" charset="0"/>
                <a:cs typeface="Arial" panose="020B0604020202020204" pitchFamily="34" charset="0"/>
              </a:defRPr>
            </a:lvl1pPr>
          </a:lstStyle>
          <a:p>
            <a:r>
              <a:rPr lang="en-US" dirty="0"/>
              <a:t>VanBlackLaw.com</a:t>
            </a:r>
          </a:p>
        </p:txBody>
      </p:sp>
    </p:spTree>
    <p:extLst>
      <p:ext uri="{BB962C8B-B14F-4D97-AF65-F5344CB8AC3E}">
        <p14:creationId xmlns:p14="http://schemas.microsoft.com/office/powerpoint/2010/main" val="1421402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Resentation Slide 2">
    <p:spTree>
      <p:nvGrpSpPr>
        <p:cNvPr id="1" name=""/>
        <p:cNvGrpSpPr/>
        <p:nvPr/>
      </p:nvGrpSpPr>
      <p:grpSpPr>
        <a:xfrm>
          <a:off x="0" y="0"/>
          <a:ext cx="0" cy="0"/>
          <a:chOff x="0" y="0"/>
          <a:chExt cx="0" cy="0"/>
        </a:xfrm>
      </p:grpSpPr>
      <p:sp>
        <p:nvSpPr>
          <p:cNvPr id="16" name="Content Placeholder 3">
            <a:extLst>
              <a:ext uri="{FF2B5EF4-FFF2-40B4-BE49-F238E27FC236}">
                <a16:creationId xmlns:a16="http://schemas.microsoft.com/office/drawing/2014/main" id="{E17CE7B6-0F99-441E-99B4-41CEC84D01B1}"/>
              </a:ext>
            </a:extLst>
          </p:cNvPr>
          <p:cNvSpPr>
            <a:spLocks noGrp="1"/>
          </p:cNvSpPr>
          <p:nvPr>
            <p:ph sz="half" idx="2"/>
          </p:nvPr>
        </p:nvSpPr>
        <p:spPr>
          <a:xfrm>
            <a:off x="838199" y="1808521"/>
            <a:ext cx="5019502" cy="4678004"/>
          </a:xfrm>
        </p:spPr>
        <p:txBody>
          <a:bodyPr/>
          <a:lstStyle>
            <a:lvl1pPr>
              <a:defRPr baseline="0">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baseline="0">
                <a:latin typeface="Arial" panose="020B0604020202020204" pitchFamily="34" charset="0"/>
                <a:cs typeface="Arial" panose="020B0604020202020204" pitchFamily="34" charset="0"/>
              </a:defRPr>
            </a:lvl4pPr>
            <a:lvl5pPr>
              <a:defRPr baseline="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07C66851-961D-42A1-BE24-FDDA88CBA9EB}"/>
              </a:ext>
            </a:extLst>
          </p:cNvPr>
          <p:cNvSpPr>
            <a:spLocks noGrp="1"/>
          </p:cNvSpPr>
          <p:nvPr>
            <p:ph sz="half" idx="10"/>
          </p:nvPr>
        </p:nvSpPr>
        <p:spPr>
          <a:xfrm>
            <a:off x="6334298" y="1808521"/>
            <a:ext cx="5019503" cy="4678004"/>
          </a:xfrm>
        </p:spPr>
        <p:txBody>
          <a:bodyPr/>
          <a:lstStyle>
            <a:lvl1pPr>
              <a:defRPr baseline="0">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baseline="0">
                <a:latin typeface="Arial" panose="020B0604020202020204" pitchFamily="34" charset="0"/>
                <a:cs typeface="Arial" panose="020B0604020202020204" pitchFamily="34" charset="0"/>
              </a:defRPr>
            </a:lvl4pPr>
            <a:lvl5pPr>
              <a:defRPr baseline="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a:extLst>
              <a:ext uri="{FF2B5EF4-FFF2-40B4-BE49-F238E27FC236}">
                <a16:creationId xmlns:a16="http://schemas.microsoft.com/office/drawing/2014/main" id="{5A58C9D8-836F-443D-BED0-C2B9046DCE31}"/>
              </a:ext>
            </a:extLst>
          </p:cNvPr>
          <p:cNvSpPr>
            <a:spLocks noGrp="1"/>
          </p:cNvSpPr>
          <p:nvPr>
            <p:ph type="sldNum" sz="quarter" idx="12"/>
          </p:nvPr>
        </p:nvSpPr>
        <p:spPr>
          <a:xfrm>
            <a:off x="8976360" y="6517377"/>
            <a:ext cx="2743200" cy="365125"/>
          </a:xfrm>
        </p:spPr>
        <p:txBody>
          <a:bodyPr/>
          <a:lstStyle>
            <a:lvl1pPr>
              <a:defRPr>
                <a:solidFill>
                  <a:schemeClr val="tx1"/>
                </a:solidFill>
              </a:defRPr>
            </a:lvl1pPr>
          </a:lstStyle>
          <a:p>
            <a:fld id="{1A8E7E4D-98C5-4E51-A109-4F0887146D55}" type="slidenum">
              <a:rPr lang="en-US" smtClean="0"/>
              <a:pPr/>
              <a:t>‹#›</a:t>
            </a:fld>
            <a:endParaRPr lang="en-US"/>
          </a:p>
        </p:txBody>
      </p:sp>
      <p:sp>
        <p:nvSpPr>
          <p:cNvPr id="10" name="Rectangle 9">
            <a:extLst>
              <a:ext uri="{FF2B5EF4-FFF2-40B4-BE49-F238E27FC236}">
                <a16:creationId xmlns:a16="http://schemas.microsoft.com/office/drawing/2014/main" id="{8FFEC156-B37C-4F34-9A2B-CB1534C1C8AF}"/>
              </a:ext>
            </a:extLst>
          </p:cNvPr>
          <p:cNvSpPr/>
          <p:nvPr/>
        </p:nvSpPr>
        <p:spPr>
          <a:xfrm>
            <a:off x="0" y="174569"/>
            <a:ext cx="889461" cy="1161997"/>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11" name="Rectangle 10">
            <a:extLst>
              <a:ext uri="{FF2B5EF4-FFF2-40B4-BE49-F238E27FC236}">
                <a16:creationId xmlns:a16="http://schemas.microsoft.com/office/drawing/2014/main" id="{70DAFF60-5C51-4974-92B9-1C999FFBEC6F}"/>
              </a:ext>
            </a:extLst>
          </p:cNvPr>
          <p:cNvSpPr/>
          <p:nvPr/>
        </p:nvSpPr>
        <p:spPr>
          <a:xfrm>
            <a:off x="0" y="313284"/>
            <a:ext cx="737839" cy="873046"/>
          </a:xfrm>
          <a:prstGeom prst="rect">
            <a:avLst/>
          </a:prstGeom>
          <a:solidFill>
            <a:srgbClr val="5B9BD5">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2" name="Rectangle 11">
            <a:extLst>
              <a:ext uri="{FF2B5EF4-FFF2-40B4-BE49-F238E27FC236}">
                <a16:creationId xmlns:a16="http://schemas.microsoft.com/office/drawing/2014/main" id="{AA0626B8-7F88-439E-BC36-8239EB24C6CE}"/>
              </a:ext>
            </a:extLst>
          </p:cNvPr>
          <p:cNvSpPr/>
          <p:nvPr/>
        </p:nvSpPr>
        <p:spPr>
          <a:xfrm>
            <a:off x="0" y="432262"/>
            <a:ext cx="1008194" cy="639322"/>
          </a:xfrm>
          <a:prstGeom prst="rect">
            <a:avLst/>
          </a:prstGeom>
          <a:solidFill>
            <a:srgbClr val="7F7F7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17" name="Title 1">
            <a:extLst>
              <a:ext uri="{FF2B5EF4-FFF2-40B4-BE49-F238E27FC236}">
                <a16:creationId xmlns:a16="http://schemas.microsoft.com/office/drawing/2014/main" id="{2EFC7D17-ECFC-4BA6-88D7-513352D60541}"/>
              </a:ext>
            </a:extLst>
          </p:cNvPr>
          <p:cNvSpPr>
            <a:spLocks noGrp="1"/>
          </p:cNvSpPr>
          <p:nvPr>
            <p:ph type="title"/>
          </p:nvPr>
        </p:nvSpPr>
        <p:spPr>
          <a:xfrm>
            <a:off x="1008193" y="153983"/>
            <a:ext cx="10345607" cy="1161997"/>
          </a:xfrm>
        </p:spPr>
        <p:txBody>
          <a:bodyPr>
            <a:normAutofit/>
          </a:bodyPr>
          <a:lstStyle>
            <a:lvl1pPr>
              <a:defRPr sz="4000" b="0" baseline="0">
                <a:solidFill>
                  <a:schemeClr val="tx1"/>
                </a:solidFill>
                <a:latin typeface="Arial" panose="020B0604020202020204" pitchFamily="34" charset="0"/>
                <a:ea typeface="Optima" panose="02000B03000000020004" pitchFamily="2" charset="-128"/>
                <a:cs typeface="Arial" panose="020B0604020202020204" pitchFamily="34" charset="0"/>
              </a:defRPr>
            </a:lvl1pPr>
          </a:lstStyle>
          <a:p>
            <a:r>
              <a:rPr lang="en-US"/>
              <a:t>Click to edit Master title style</a:t>
            </a:r>
            <a:endParaRPr lang="en-US" dirty="0"/>
          </a:p>
        </p:txBody>
      </p:sp>
      <p:sp>
        <p:nvSpPr>
          <p:cNvPr id="13" name="Content Placeholder 3">
            <a:extLst>
              <a:ext uri="{FF2B5EF4-FFF2-40B4-BE49-F238E27FC236}">
                <a16:creationId xmlns:a16="http://schemas.microsoft.com/office/drawing/2014/main" id="{85885316-5FC2-4910-9C3F-5DDCCE2123DD}"/>
              </a:ext>
            </a:extLst>
          </p:cNvPr>
          <p:cNvSpPr>
            <a:spLocks noGrp="1"/>
          </p:cNvSpPr>
          <p:nvPr>
            <p:ph sz="half" idx="2"/>
          </p:nvPr>
        </p:nvSpPr>
        <p:spPr>
          <a:xfrm>
            <a:off x="838199" y="1808521"/>
            <a:ext cx="5019502" cy="4678004"/>
          </a:xfrm>
        </p:spPr>
        <p:txBody>
          <a:bodyPr/>
          <a:lstStyle>
            <a:lvl1pPr>
              <a:defRPr baseline="0">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baseline="0">
                <a:latin typeface="Arial" panose="020B0604020202020204" pitchFamily="34" charset="0"/>
                <a:cs typeface="Arial" panose="020B0604020202020204" pitchFamily="34" charset="0"/>
              </a:defRPr>
            </a:lvl4pPr>
            <a:lvl5pPr>
              <a:defRPr baseline="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Rectangle 13">
            <a:extLst>
              <a:ext uri="{FF2B5EF4-FFF2-40B4-BE49-F238E27FC236}">
                <a16:creationId xmlns:a16="http://schemas.microsoft.com/office/drawing/2014/main" id="{25B247AB-BF74-46EE-9947-323D08DCFE29}"/>
              </a:ext>
            </a:extLst>
          </p:cNvPr>
          <p:cNvSpPr/>
          <p:nvPr/>
        </p:nvSpPr>
        <p:spPr>
          <a:xfrm>
            <a:off x="0" y="174569"/>
            <a:ext cx="889461" cy="1161997"/>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15" name="Rectangle 14">
            <a:extLst>
              <a:ext uri="{FF2B5EF4-FFF2-40B4-BE49-F238E27FC236}">
                <a16:creationId xmlns:a16="http://schemas.microsoft.com/office/drawing/2014/main" id="{B5646433-C440-439A-9D70-2E54963CA835}"/>
              </a:ext>
            </a:extLst>
          </p:cNvPr>
          <p:cNvSpPr/>
          <p:nvPr/>
        </p:nvSpPr>
        <p:spPr>
          <a:xfrm>
            <a:off x="0" y="313284"/>
            <a:ext cx="737839" cy="873046"/>
          </a:xfrm>
          <a:prstGeom prst="rect">
            <a:avLst/>
          </a:prstGeom>
          <a:solidFill>
            <a:srgbClr val="5B9BD5">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8" name="Rectangle 17">
            <a:extLst>
              <a:ext uri="{FF2B5EF4-FFF2-40B4-BE49-F238E27FC236}">
                <a16:creationId xmlns:a16="http://schemas.microsoft.com/office/drawing/2014/main" id="{ADB1BA59-3864-45B5-8FD5-FA8BA8F564D4}"/>
              </a:ext>
            </a:extLst>
          </p:cNvPr>
          <p:cNvSpPr/>
          <p:nvPr/>
        </p:nvSpPr>
        <p:spPr>
          <a:xfrm>
            <a:off x="0" y="432262"/>
            <a:ext cx="1008194" cy="639322"/>
          </a:xfrm>
          <a:prstGeom prst="rect">
            <a:avLst/>
          </a:prstGeom>
          <a:solidFill>
            <a:srgbClr val="7F7F7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19" name="Rectangle 18">
            <a:extLst>
              <a:ext uri="{FF2B5EF4-FFF2-40B4-BE49-F238E27FC236}">
                <a16:creationId xmlns:a16="http://schemas.microsoft.com/office/drawing/2014/main" id="{B7A1ECAD-2247-4F86-9A28-C126ABFCB583}"/>
              </a:ext>
            </a:extLst>
          </p:cNvPr>
          <p:cNvSpPr/>
          <p:nvPr userDrawn="1"/>
        </p:nvSpPr>
        <p:spPr>
          <a:xfrm>
            <a:off x="0" y="174569"/>
            <a:ext cx="889461" cy="1161997"/>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20" name="Rectangle 19">
            <a:extLst>
              <a:ext uri="{FF2B5EF4-FFF2-40B4-BE49-F238E27FC236}">
                <a16:creationId xmlns:a16="http://schemas.microsoft.com/office/drawing/2014/main" id="{B5C18767-D6C6-4772-B11D-E6D0647C9A37}"/>
              </a:ext>
            </a:extLst>
          </p:cNvPr>
          <p:cNvSpPr/>
          <p:nvPr userDrawn="1"/>
        </p:nvSpPr>
        <p:spPr>
          <a:xfrm>
            <a:off x="0" y="313284"/>
            <a:ext cx="737839" cy="873046"/>
          </a:xfrm>
          <a:prstGeom prst="rect">
            <a:avLst/>
          </a:prstGeom>
          <a:solidFill>
            <a:srgbClr val="5B9BD5">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1" name="Rectangle 20">
            <a:extLst>
              <a:ext uri="{FF2B5EF4-FFF2-40B4-BE49-F238E27FC236}">
                <a16:creationId xmlns:a16="http://schemas.microsoft.com/office/drawing/2014/main" id="{0E443B2D-9586-4316-8953-5287629FC19E}"/>
              </a:ext>
            </a:extLst>
          </p:cNvPr>
          <p:cNvSpPr/>
          <p:nvPr userDrawn="1"/>
        </p:nvSpPr>
        <p:spPr>
          <a:xfrm>
            <a:off x="0" y="432262"/>
            <a:ext cx="1008194" cy="639322"/>
          </a:xfrm>
          <a:prstGeom prst="rect">
            <a:avLst/>
          </a:prstGeom>
          <a:solidFill>
            <a:srgbClr val="7F7F7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22" name="Footer Placeholder 4">
            <a:extLst>
              <a:ext uri="{FF2B5EF4-FFF2-40B4-BE49-F238E27FC236}">
                <a16:creationId xmlns:a16="http://schemas.microsoft.com/office/drawing/2014/main" id="{8F5A4669-C823-4188-9D8D-2F7A43B1739B}"/>
              </a:ext>
            </a:extLst>
          </p:cNvPr>
          <p:cNvSpPr>
            <a:spLocks noGrp="1"/>
          </p:cNvSpPr>
          <p:nvPr>
            <p:ph type="ftr" sz="quarter" idx="11"/>
          </p:nvPr>
        </p:nvSpPr>
        <p:spPr>
          <a:xfrm>
            <a:off x="0" y="6517376"/>
            <a:ext cx="4114800" cy="365125"/>
          </a:xfrm>
          <a:prstGeom prst="rect">
            <a:avLst/>
          </a:prstGeom>
        </p:spPr>
        <p:txBody>
          <a:bodyPr/>
          <a:lstStyle>
            <a:lvl1pPr>
              <a:defRPr>
                <a:solidFill>
                  <a:srgbClr val="7F7F7F"/>
                </a:solidFill>
                <a:latin typeface="Arial" panose="020B0604020202020204" pitchFamily="34" charset="0"/>
                <a:cs typeface="Arial" panose="020B0604020202020204" pitchFamily="34" charset="0"/>
              </a:defRPr>
            </a:lvl1pPr>
          </a:lstStyle>
          <a:p>
            <a:r>
              <a:rPr lang="en-US" dirty="0"/>
              <a:t>VanBlackLaw.com</a:t>
            </a:r>
          </a:p>
        </p:txBody>
      </p:sp>
    </p:spTree>
    <p:extLst>
      <p:ext uri="{BB962C8B-B14F-4D97-AF65-F5344CB8AC3E}">
        <p14:creationId xmlns:p14="http://schemas.microsoft.com/office/powerpoint/2010/main" val="318862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Resentation Slide 2">
    <p:spTree>
      <p:nvGrpSpPr>
        <p:cNvPr id="1" name=""/>
        <p:cNvGrpSpPr/>
        <p:nvPr/>
      </p:nvGrpSpPr>
      <p:grpSpPr>
        <a:xfrm>
          <a:off x="0" y="0"/>
          <a:ext cx="0" cy="0"/>
          <a:chOff x="0" y="0"/>
          <a:chExt cx="0" cy="0"/>
        </a:xfrm>
      </p:grpSpPr>
      <p:sp>
        <p:nvSpPr>
          <p:cNvPr id="16" name="Content Placeholder 3">
            <a:extLst>
              <a:ext uri="{FF2B5EF4-FFF2-40B4-BE49-F238E27FC236}">
                <a16:creationId xmlns:a16="http://schemas.microsoft.com/office/drawing/2014/main" id="{E17CE7B6-0F99-441E-99B4-41CEC84D01B1}"/>
              </a:ext>
            </a:extLst>
          </p:cNvPr>
          <p:cNvSpPr>
            <a:spLocks noGrp="1"/>
          </p:cNvSpPr>
          <p:nvPr>
            <p:ph sz="half" idx="2"/>
          </p:nvPr>
        </p:nvSpPr>
        <p:spPr>
          <a:xfrm>
            <a:off x="838199" y="1808521"/>
            <a:ext cx="5019502" cy="4678004"/>
          </a:xfrm>
        </p:spPr>
        <p:txBody>
          <a:bodyPr/>
          <a:lstStyle>
            <a:lvl1pPr>
              <a:defRPr baseline="0">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baseline="0">
                <a:latin typeface="Arial" panose="020B0604020202020204" pitchFamily="34" charset="0"/>
                <a:cs typeface="Arial" panose="020B0604020202020204" pitchFamily="34" charset="0"/>
              </a:defRPr>
            </a:lvl4pPr>
            <a:lvl5pPr>
              <a:defRPr baseline="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07C66851-961D-42A1-BE24-FDDA88CBA9EB}"/>
              </a:ext>
            </a:extLst>
          </p:cNvPr>
          <p:cNvSpPr>
            <a:spLocks noGrp="1"/>
          </p:cNvSpPr>
          <p:nvPr>
            <p:ph sz="half" idx="10"/>
          </p:nvPr>
        </p:nvSpPr>
        <p:spPr>
          <a:xfrm>
            <a:off x="6334298" y="1808521"/>
            <a:ext cx="5019503" cy="4678004"/>
          </a:xfrm>
        </p:spPr>
        <p:txBody>
          <a:bodyPr/>
          <a:lstStyle>
            <a:lvl1pPr>
              <a:defRPr baseline="0">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baseline="0">
                <a:latin typeface="Arial" panose="020B0604020202020204" pitchFamily="34" charset="0"/>
                <a:cs typeface="Arial" panose="020B0604020202020204" pitchFamily="34" charset="0"/>
              </a:defRPr>
            </a:lvl4pPr>
            <a:lvl5pPr>
              <a:defRPr baseline="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a:extLst>
              <a:ext uri="{FF2B5EF4-FFF2-40B4-BE49-F238E27FC236}">
                <a16:creationId xmlns:a16="http://schemas.microsoft.com/office/drawing/2014/main" id="{5A58C9D8-836F-443D-BED0-C2B9046DCE31}"/>
              </a:ext>
            </a:extLst>
          </p:cNvPr>
          <p:cNvSpPr>
            <a:spLocks noGrp="1"/>
          </p:cNvSpPr>
          <p:nvPr>
            <p:ph type="sldNum" sz="quarter" idx="12"/>
          </p:nvPr>
        </p:nvSpPr>
        <p:spPr>
          <a:xfrm>
            <a:off x="8976360" y="6517377"/>
            <a:ext cx="2743200" cy="365125"/>
          </a:xfrm>
        </p:spPr>
        <p:txBody>
          <a:bodyPr/>
          <a:lstStyle>
            <a:lvl1pPr>
              <a:defRPr>
                <a:solidFill>
                  <a:schemeClr val="tx1"/>
                </a:solidFill>
              </a:defRPr>
            </a:lvl1pPr>
          </a:lstStyle>
          <a:p>
            <a:fld id="{1A8E7E4D-98C5-4E51-A109-4F0887146D55}" type="slidenum">
              <a:rPr lang="en-US" smtClean="0"/>
              <a:pPr/>
              <a:t>‹#›</a:t>
            </a:fld>
            <a:endParaRPr lang="en-US"/>
          </a:p>
        </p:txBody>
      </p:sp>
      <p:sp>
        <p:nvSpPr>
          <p:cNvPr id="18" name="Content Placeholder 3">
            <a:extLst>
              <a:ext uri="{FF2B5EF4-FFF2-40B4-BE49-F238E27FC236}">
                <a16:creationId xmlns:a16="http://schemas.microsoft.com/office/drawing/2014/main" id="{6867E92F-1A9D-4460-8615-8CB80B8B760C}"/>
              </a:ext>
            </a:extLst>
          </p:cNvPr>
          <p:cNvSpPr>
            <a:spLocks noGrp="1"/>
          </p:cNvSpPr>
          <p:nvPr>
            <p:ph sz="half" idx="2"/>
          </p:nvPr>
        </p:nvSpPr>
        <p:spPr>
          <a:xfrm>
            <a:off x="838199" y="1808521"/>
            <a:ext cx="5019502" cy="4678004"/>
          </a:xfrm>
        </p:spPr>
        <p:txBody>
          <a:bodyPr/>
          <a:lstStyle>
            <a:lvl1pPr>
              <a:defRPr baseline="0">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baseline="0">
                <a:latin typeface="Arial" panose="020B0604020202020204" pitchFamily="34" charset="0"/>
                <a:cs typeface="Arial" panose="020B0604020202020204" pitchFamily="34" charset="0"/>
              </a:defRPr>
            </a:lvl4pPr>
            <a:lvl5pPr>
              <a:defRPr baseline="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Rectangle 21">
            <a:extLst>
              <a:ext uri="{FF2B5EF4-FFF2-40B4-BE49-F238E27FC236}">
                <a16:creationId xmlns:a16="http://schemas.microsoft.com/office/drawing/2014/main" id="{350D86E7-7E25-44C5-9B80-AC556122201C}"/>
              </a:ext>
            </a:extLst>
          </p:cNvPr>
          <p:cNvSpPr/>
          <p:nvPr userDrawn="1"/>
        </p:nvSpPr>
        <p:spPr>
          <a:xfrm>
            <a:off x="2056" y="1"/>
            <a:ext cx="2617318" cy="1514474"/>
          </a:xfrm>
          <a:prstGeom prst="rect">
            <a:avLst/>
          </a:prstGeom>
          <a:solidFill>
            <a:srgbClr val="99CCF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3" name="Rectangle 22">
            <a:extLst>
              <a:ext uri="{FF2B5EF4-FFF2-40B4-BE49-F238E27FC236}">
                <a16:creationId xmlns:a16="http://schemas.microsoft.com/office/drawing/2014/main" id="{537C2A48-A776-4C86-855E-84BE1E3962D9}"/>
              </a:ext>
            </a:extLst>
          </p:cNvPr>
          <p:cNvSpPr/>
          <p:nvPr userDrawn="1"/>
        </p:nvSpPr>
        <p:spPr>
          <a:xfrm>
            <a:off x="1" y="166330"/>
            <a:ext cx="11353800" cy="1161997"/>
          </a:xfrm>
          <a:prstGeom prst="rect">
            <a:avLst/>
          </a:prstGeom>
          <a:solidFill>
            <a:schemeClr val="tx1">
              <a:lumMod val="75000"/>
              <a:lumOff val="2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24" name="Rectangle 23">
            <a:extLst>
              <a:ext uri="{FF2B5EF4-FFF2-40B4-BE49-F238E27FC236}">
                <a16:creationId xmlns:a16="http://schemas.microsoft.com/office/drawing/2014/main" id="{D65C438C-8B22-4D14-9670-BDAF86186D81}"/>
              </a:ext>
            </a:extLst>
          </p:cNvPr>
          <p:cNvSpPr/>
          <p:nvPr userDrawn="1"/>
        </p:nvSpPr>
        <p:spPr>
          <a:xfrm>
            <a:off x="278731" y="99337"/>
            <a:ext cx="2105527" cy="1310088"/>
          </a:xfrm>
          <a:prstGeom prst="rect">
            <a:avLst/>
          </a:prstGeom>
          <a:solidFill>
            <a:srgbClr val="002C6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25" name="Title 1">
            <a:extLst>
              <a:ext uri="{FF2B5EF4-FFF2-40B4-BE49-F238E27FC236}">
                <a16:creationId xmlns:a16="http://schemas.microsoft.com/office/drawing/2014/main" id="{EE140BCA-B450-486B-B26B-361FBA7948D0}"/>
              </a:ext>
            </a:extLst>
          </p:cNvPr>
          <p:cNvSpPr>
            <a:spLocks noGrp="1"/>
          </p:cNvSpPr>
          <p:nvPr>
            <p:ph type="title"/>
          </p:nvPr>
        </p:nvSpPr>
        <p:spPr>
          <a:xfrm>
            <a:off x="278732" y="166330"/>
            <a:ext cx="10798844" cy="1161997"/>
          </a:xfrm>
        </p:spPr>
        <p:txBody>
          <a:bodyPr>
            <a:normAutofit/>
          </a:bodyPr>
          <a:lstStyle>
            <a:lvl1pPr>
              <a:defRPr sz="4000" b="0" baseline="0">
                <a:solidFill>
                  <a:schemeClr val="bg1"/>
                </a:solidFill>
                <a:latin typeface="Arial" panose="020B0604020202020204" pitchFamily="34" charset="0"/>
                <a:ea typeface="Optima" panose="02000B03000000020004" pitchFamily="2" charset="-128"/>
                <a:cs typeface="Arial" panose="020B0604020202020204" pitchFamily="34" charset="0"/>
              </a:defRPr>
            </a:lvl1pPr>
          </a:lstStyle>
          <a:p>
            <a:r>
              <a:rPr lang="en-US"/>
              <a:t>Click to edit Master title style</a:t>
            </a:r>
            <a:endParaRPr lang="en-US" dirty="0"/>
          </a:p>
        </p:txBody>
      </p:sp>
      <p:sp>
        <p:nvSpPr>
          <p:cNvPr id="26" name="Footer Placeholder 4">
            <a:extLst>
              <a:ext uri="{FF2B5EF4-FFF2-40B4-BE49-F238E27FC236}">
                <a16:creationId xmlns:a16="http://schemas.microsoft.com/office/drawing/2014/main" id="{09D4341B-3DA9-46DC-B0E5-A07F0E0AF25C}"/>
              </a:ext>
            </a:extLst>
          </p:cNvPr>
          <p:cNvSpPr>
            <a:spLocks noGrp="1"/>
          </p:cNvSpPr>
          <p:nvPr>
            <p:ph type="ftr" sz="quarter" idx="11"/>
          </p:nvPr>
        </p:nvSpPr>
        <p:spPr>
          <a:xfrm>
            <a:off x="0" y="6517377"/>
            <a:ext cx="4114800" cy="365125"/>
          </a:xfrm>
          <a:prstGeom prst="rect">
            <a:avLst/>
          </a:prstGeom>
        </p:spPr>
        <p:txBody>
          <a:bodyPr/>
          <a:lstStyle>
            <a:lvl1pPr>
              <a:defRPr>
                <a:solidFill>
                  <a:srgbClr val="7F7F7F"/>
                </a:solidFill>
                <a:latin typeface="Arial" panose="020B0604020202020204" pitchFamily="34" charset="0"/>
                <a:cs typeface="Arial" panose="020B0604020202020204" pitchFamily="34" charset="0"/>
              </a:defRPr>
            </a:lvl1pPr>
          </a:lstStyle>
          <a:p>
            <a:r>
              <a:rPr lang="en-US" dirty="0"/>
              <a:t>VanBlackLaw.com</a:t>
            </a:r>
          </a:p>
        </p:txBody>
      </p:sp>
    </p:spTree>
    <p:extLst>
      <p:ext uri="{BB962C8B-B14F-4D97-AF65-F5344CB8AC3E}">
        <p14:creationId xmlns:p14="http://schemas.microsoft.com/office/powerpoint/2010/main" val="3102049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esenter Slide 1">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1FC3A2E-A6BC-4024-A7A4-82B433840C25}"/>
              </a:ext>
            </a:extLst>
          </p:cNvPr>
          <p:cNvSpPr/>
          <p:nvPr userDrawn="1"/>
        </p:nvSpPr>
        <p:spPr>
          <a:xfrm>
            <a:off x="0" y="318874"/>
            <a:ext cx="4408477" cy="6220252"/>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2" name="Rectangle 21">
            <a:extLst>
              <a:ext uri="{FF2B5EF4-FFF2-40B4-BE49-F238E27FC236}">
                <a16:creationId xmlns:a16="http://schemas.microsoft.com/office/drawing/2014/main" id="{028D41E5-04B0-4D57-81A0-B15F0220078F}"/>
              </a:ext>
            </a:extLst>
          </p:cNvPr>
          <p:cNvSpPr/>
          <p:nvPr userDrawn="1"/>
        </p:nvSpPr>
        <p:spPr>
          <a:xfrm>
            <a:off x="-639" y="1290849"/>
            <a:ext cx="7191375" cy="4513346"/>
          </a:xfrm>
          <a:prstGeom prst="rect">
            <a:avLst/>
          </a:prstGeom>
          <a:solidFill>
            <a:schemeClr val="tx1">
              <a:lumMod val="75000"/>
              <a:lumOff val="2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23" name="Rectangle 22">
            <a:extLst>
              <a:ext uri="{FF2B5EF4-FFF2-40B4-BE49-F238E27FC236}">
                <a16:creationId xmlns:a16="http://schemas.microsoft.com/office/drawing/2014/main" id="{EEBB2730-0531-45C7-85B5-D37F0DDCD572}"/>
              </a:ext>
            </a:extLst>
          </p:cNvPr>
          <p:cNvSpPr/>
          <p:nvPr userDrawn="1"/>
        </p:nvSpPr>
        <p:spPr>
          <a:xfrm>
            <a:off x="366591" y="1447801"/>
            <a:ext cx="3733798" cy="4238011"/>
          </a:xfrm>
          <a:prstGeom prst="rect">
            <a:avLst/>
          </a:prstGeom>
          <a:solidFill>
            <a:srgbClr val="99CCF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24" name="Rectangle 23">
            <a:extLst>
              <a:ext uri="{FF2B5EF4-FFF2-40B4-BE49-F238E27FC236}">
                <a16:creationId xmlns:a16="http://schemas.microsoft.com/office/drawing/2014/main" id="{4740E84B-A866-420A-A0F3-FAFCBDB85248}"/>
              </a:ext>
            </a:extLst>
          </p:cNvPr>
          <p:cNvSpPr/>
          <p:nvPr userDrawn="1"/>
        </p:nvSpPr>
        <p:spPr>
          <a:xfrm>
            <a:off x="0" y="1614234"/>
            <a:ext cx="1639610" cy="3881690"/>
          </a:xfrm>
          <a:prstGeom prst="rect">
            <a:avLst/>
          </a:prstGeom>
          <a:solidFill>
            <a:srgbClr val="A6A6A6">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ight Triangle 24">
            <a:extLst>
              <a:ext uri="{FF2B5EF4-FFF2-40B4-BE49-F238E27FC236}">
                <a16:creationId xmlns:a16="http://schemas.microsoft.com/office/drawing/2014/main" id="{41314D9D-C395-40BE-9FB9-74A386D5E10B}"/>
              </a:ext>
            </a:extLst>
          </p:cNvPr>
          <p:cNvSpPr/>
          <p:nvPr userDrawn="1"/>
        </p:nvSpPr>
        <p:spPr>
          <a:xfrm>
            <a:off x="1639612" y="1614234"/>
            <a:ext cx="2885847" cy="3881690"/>
          </a:xfrm>
          <a:prstGeom prst="rtTriangle">
            <a:avLst/>
          </a:prstGeom>
          <a:solidFill>
            <a:srgbClr val="A6A6A6">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340EDCF9-0F1D-4141-B77E-4B1495F288CB}"/>
              </a:ext>
            </a:extLst>
          </p:cNvPr>
          <p:cNvSpPr/>
          <p:nvPr userDrawn="1"/>
        </p:nvSpPr>
        <p:spPr>
          <a:xfrm rot="10800000">
            <a:off x="4619111" y="1614234"/>
            <a:ext cx="7572887" cy="3881690"/>
          </a:xfrm>
          <a:prstGeom prst="rect">
            <a:avLst/>
          </a:prstGeom>
          <a:solidFill>
            <a:srgbClr val="00337F">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Triangle 26">
            <a:extLst>
              <a:ext uri="{FF2B5EF4-FFF2-40B4-BE49-F238E27FC236}">
                <a16:creationId xmlns:a16="http://schemas.microsoft.com/office/drawing/2014/main" id="{29A05A95-06A8-420D-BB15-32E14754E8A9}"/>
              </a:ext>
            </a:extLst>
          </p:cNvPr>
          <p:cNvSpPr/>
          <p:nvPr userDrawn="1"/>
        </p:nvSpPr>
        <p:spPr>
          <a:xfrm rot="10800000">
            <a:off x="1733264" y="1614234"/>
            <a:ext cx="2885847" cy="3881690"/>
          </a:xfrm>
          <a:prstGeom prst="rtTriangle">
            <a:avLst/>
          </a:prstGeom>
          <a:solidFill>
            <a:srgbClr val="00337F">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Vertical Title 1">
            <a:extLst>
              <a:ext uri="{FF2B5EF4-FFF2-40B4-BE49-F238E27FC236}">
                <a16:creationId xmlns:a16="http://schemas.microsoft.com/office/drawing/2014/main" id="{B5564111-A723-49F3-A724-7F374C19DF69}"/>
              </a:ext>
            </a:extLst>
          </p:cNvPr>
          <p:cNvSpPr>
            <a:spLocks noGrp="1"/>
          </p:cNvSpPr>
          <p:nvPr>
            <p:ph type="title" orient="vert"/>
          </p:nvPr>
        </p:nvSpPr>
        <p:spPr>
          <a:xfrm rot="16200000">
            <a:off x="7569845" y="704175"/>
            <a:ext cx="1463040" cy="5725261"/>
          </a:xfrm>
        </p:spPr>
        <p:txBody>
          <a:bodyPr vert="eaVert">
            <a:normAutofit/>
          </a:bodyPr>
          <a:lstStyle>
            <a:lvl1pPr>
              <a:defRPr sz="2500" cap="none" baseline="0">
                <a:solidFill>
                  <a:schemeClr val="bg1"/>
                </a:solidFill>
                <a:latin typeface="Arial" panose="020B0604020202020204" pitchFamily="34" charset="0"/>
              </a:defRPr>
            </a:lvl1pPr>
          </a:lstStyle>
          <a:p>
            <a:r>
              <a:rPr lang="en-US"/>
              <a:t>Click to edit Master title style</a:t>
            </a:r>
            <a:endParaRPr lang="en-US" dirty="0"/>
          </a:p>
        </p:txBody>
      </p:sp>
      <p:sp>
        <p:nvSpPr>
          <p:cNvPr id="29" name="TextBox 28">
            <a:extLst>
              <a:ext uri="{FF2B5EF4-FFF2-40B4-BE49-F238E27FC236}">
                <a16:creationId xmlns:a16="http://schemas.microsoft.com/office/drawing/2014/main" id="{49AB0667-4588-416D-A3C2-60AA2DC43B50}"/>
              </a:ext>
            </a:extLst>
          </p:cNvPr>
          <p:cNvSpPr txBox="1"/>
          <p:nvPr userDrawn="1"/>
        </p:nvSpPr>
        <p:spPr>
          <a:xfrm>
            <a:off x="7666137" y="176592"/>
            <a:ext cx="4400550" cy="923330"/>
          </a:xfrm>
          <a:prstGeom prst="rect">
            <a:avLst/>
          </a:prstGeom>
          <a:noFill/>
        </p:spPr>
        <p:txBody>
          <a:bodyPr wrap="square" rtlCol="0">
            <a:spAutoFit/>
          </a:bodyPr>
          <a:lstStyle/>
          <a:p>
            <a:r>
              <a:rPr lang="en-US" sz="5400" dirty="0">
                <a:solidFill>
                  <a:srgbClr val="40404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Presenter</a:t>
            </a:r>
          </a:p>
        </p:txBody>
      </p:sp>
      <p:sp>
        <p:nvSpPr>
          <p:cNvPr id="30" name="Slide Number Placeholder 5">
            <a:extLst>
              <a:ext uri="{FF2B5EF4-FFF2-40B4-BE49-F238E27FC236}">
                <a16:creationId xmlns:a16="http://schemas.microsoft.com/office/drawing/2014/main" id="{1432F272-B1D1-431A-AA0B-ADFFB2C45C85}"/>
              </a:ext>
            </a:extLst>
          </p:cNvPr>
          <p:cNvSpPr>
            <a:spLocks noGrp="1"/>
          </p:cNvSpPr>
          <p:nvPr>
            <p:ph type="sldNum" sz="quarter" idx="12"/>
          </p:nvPr>
        </p:nvSpPr>
        <p:spPr>
          <a:xfrm>
            <a:off x="8976360" y="6517377"/>
            <a:ext cx="2743200" cy="365125"/>
          </a:xfrm>
        </p:spPr>
        <p:txBody>
          <a:bodyPr/>
          <a:lstStyle>
            <a:lvl1pPr>
              <a:defRPr>
                <a:solidFill>
                  <a:schemeClr val="tx1"/>
                </a:solidFill>
              </a:defRPr>
            </a:lvl1pPr>
          </a:lstStyle>
          <a:p>
            <a:fld id="{1A8E7E4D-98C5-4E51-A109-4F0887146D55}" type="slidenum">
              <a:rPr lang="en-US" smtClean="0"/>
              <a:pPr/>
              <a:t>‹#›</a:t>
            </a:fld>
            <a:endParaRPr lang="en-US"/>
          </a:p>
        </p:txBody>
      </p:sp>
      <p:sp>
        <p:nvSpPr>
          <p:cNvPr id="31" name="Rectangle 30">
            <a:extLst>
              <a:ext uri="{FF2B5EF4-FFF2-40B4-BE49-F238E27FC236}">
                <a16:creationId xmlns:a16="http://schemas.microsoft.com/office/drawing/2014/main" id="{923777E7-DC6F-4233-9134-A9FE29D60860}"/>
              </a:ext>
            </a:extLst>
          </p:cNvPr>
          <p:cNvSpPr/>
          <p:nvPr userDrawn="1"/>
        </p:nvSpPr>
        <p:spPr>
          <a:xfrm>
            <a:off x="0" y="318874"/>
            <a:ext cx="4408477" cy="6220252"/>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2" name="Rectangle 31">
            <a:extLst>
              <a:ext uri="{FF2B5EF4-FFF2-40B4-BE49-F238E27FC236}">
                <a16:creationId xmlns:a16="http://schemas.microsoft.com/office/drawing/2014/main" id="{3F56B815-D21E-4803-820D-ED493666EA99}"/>
              </a:ext>
            </a:extLst>
          </p:cNvPr>
          <p:cNvSpPr/>
          <p:nvPr userDrawn="1"/>
        </p:nvSpPr>
        <p:spPr>
          <a:xfrm>
            <a:off x="366591" y="1447801"/>
            <a:ext cx="3733798" cy="4238011"/>
          </a:xfrm>
          <a:prstGeom prst="rect">
            <a:avLst/>
          </a:prstGeom>
          <a:solidFill>
            <a:srgbClr val="99CCF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34" name="Picture Placeholder 7">
            <a:extLst>
              <a:ext uri="{FF2B5EF4-FFF2-40B4-BE49-F238E27FC236}">
                <a16:creationId xmlns:a16="http://schemas.microsoft.com/office/drawing/2014/main" id="{E36890B4-DC96-45B5-AE3E-56E86F088C51}"/>
              </a:ext>
            </a:extLst>
          </p:cNvPr>
          <p:cNvSpPr>
            <a:spLocks noGrp="1"/>
          </p:cNvSpPr>
          <p:nvPr>
            <p:ph type="pic" sz="quarter" idx="13"/>
          </p:nvPr>
        </p:nvSpPr>
        <p:spPr>
          <a:xfrm>
            <a:off x="366713" y="1614488"/>
            <a:ext cx="3897312" cy="3881437"/>
          </a:xfrm>
        </p:spPr>
        <p:txBody>
          <a:bodyPr/>
          <a:lstStyle/>
          <a:p>
            <a:r>
              <a:rPr lang="en-US"/>
              <a:t>Click icon to add picture</a:t>
            </a:r>
          </a:p>
        </p:txBody>
      </p:sp>
      <p:sp>
        <p:nvSpPr>
          <p:cNvPr id="35" name="Footer Placeholder 4">
            <a:extLst>
              <a:ext uri="{FF2B5EF4-FFF2-40B4-BE49-F238E27FC236}">
                <a16:creationId xmlns:a16="http://schemas.microsoft.com/office/drawing/2014/main" id="{6D1799F4-408E-4914-A500-FFAB06E1EEAB}"/>
              </a:ext>
            </a:extLst>
          </p:cNvPr>
          <p:cNvSpPr>
            <a:spLocks noGrp="1"/>
          </p:cNvSpPr>
          <p:nvPr>
            <p:ph type="ftr" sz="quarter" idx="11"/>
          </p:nvPr>
        </p:nvSpPr>
        <p:spPr>
          <a:xfrm>
            <a:off x="-14411" y="6492875"/>
            <a:ext cx="4114800" cy="365125"/>
          </a:xfrm>
          <a:prstGeom prst="rect">
            <a:avLst/>
          </a:prstGeom>
        </p:spPr>
        <p:txBody>
          <a:bodyPr/>
          <a:lstStyle>
            <a:lvl1pPr>
              <a:defRPr>
                <a:solidFill>
                  <a:srgbClr val="7F7F7F"/>
                </a:solidFill>
                <a:latin typeface="Arial" panose="020B0604020202020204" pitchFamily="34" charset="0"/>
                <a:cs typeface="Arial" panose="020B0604020202020204" pitchFamily="34" charset="0"/>
              </a:defRPr>
            </a:lvl1pPr>
          </a:lstStyle>
          <a:p>
            <a:r>
              <a:rPr lang="en-US" dirty="0"/>
              <a:t>VanBlackLaw.com</a:t>
            </a:r>
          </a:p>
        </p:txBody>
      </p:sp>
      <p:sp>
        <p:nvSpPr>
          <p:cNvPr id="2" name="TextBox 1">
            <a:extLst>
              <a:ext uri="{FF2B5EF4-FFF2-40B4-BE49-F238E27FC236}">
                <a16:creationId xmlns:a16="http://schemas.microsoft.com/office/drawing/2014/main" id="{3F561EE2-DBBF-40FA-A764-543FB56C1284}"/>
              </a:ext>
            </a:extLst>
          </p:cNvPr>
          <p:cNvSpPr txBox="1"/>
          <p:nvPr userDrawn="1"/>
        </p:nvSpPr>
        <p:spPr>
          <a:xfrm>
            <a:off x="5546145" y="5892795"/>
            <a:ext cx="5905996" cy="646331"/>
          </a:xfrm>
          <a:prstGeom prst="rect">
            <a:avLst/>
          </a:prstGeom>
          <a:noFill/>
        </p:spPr>
        <p:txBody>
          <a:bodyPr wrap="square" rtlCol="0">
            <a:spAutoFit/>
          </a:bodyPr>
          <a:lstStyle/>
          <a:p>
            <a:pPr algn="ctr"/>
            <a:r>
              <a:rPr lang="en-US" sz="1200" dirty="0">
                <a:solidFill>
                  <a:srgbClr val="7F7F7F"/>
                </a:solidFill>
                <a:latin typeface="Arial" panose="020B0604020202020204" pitchFamily="34" charset="0"/>
                <a:ea typeface="MS PGothic" panose="020B0600070205080204" pitchFamily="34" charset="-128"/>
                <a:cs typeface="Arial" panose="020B0604020202020204" pitchFamily="34" charset="0"/>
              </a:rPr>
              <a:t>The information in this presentation is for general information about the topics discussed, and is not legal or tax advice. Nor does any exchange of information associated with this presentation in any way establish an attorney-client relationship.</a:t>
            </a:r>
          </a:p>
        </p:txBody>
      </p:sp>
    </p:spTree>
    <p:extLst>
      <p:ext uri="{BB962C8B-B14F-4D97-AF65-F5344CB8AC3E}">
        <p14:creationId xmlns:p14="http://schemas.microsoft.com/office/powerpoint/2010/main" val="2980288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resenter Slide 1">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1FC3A2E-A6BC-4024-A7A4-82B433840C25}"/>
              </a:ext>
            </a:extLst>
          </p:cNvPr>
          <p:cNvSpPr/>
          <p:nvPr userDrawn="1"/>
        </p:nvSpPr>
        <p:spPr>
          <a:xfrm>
            <a:off x="0" y="318874"/>
            <a:ext cx="4408477" cy="6220252"/>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2" name="Rectangle 21">
            <a:extLst>
              <a:ext uri="{FF2B5EF4-FFF2-40B4-BE49-F238E27FC236}">
                <a16:creationId xmlns:a16="http://schemas.microsoft.com/office/drawing/2014/main" id="{028D41E5-04B0-4D57-81A0-B15F0220078F}"/>
              </a:ext>
            </a:extLst>
          </p:cNvPr>
          <p:cNvSpPr/>
          <p:nvPr userDrawn="1"/>
        </p:nvSpPr>
        <p:spPr>
          <a:xfrm>
            <a:off x="-639" y="1290849"/>
            <a:ext cx="7191375" cy="4513346"/>
          </a:xfrm>
          <a:prstGeom prst="rect">
            <a:avLst/>
          </a:prstGeom>
          <a:solidFill>
            <a:schemeClr val="tx1">
              <a:lumMod val="75000"/>
              <a:lumOff val="2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23" name="Rectangle 22">
            <a:extLst>
              <a:ext uri="{FF2B5EF4-FFF2-40B4-BE49-F238E27FC236}">
                <a16:creationId xmlns:a16="http://schemas.microsoft.com/office/drawing/2014/main" id="{EEBB2730-0531-45C7-85B5-D37F0DDCD572}"/>
              </a:ext>
            </a:extLst>
          </p:cNvPr>
          <p:cNvSpPr/>
          <p:nvPr userDrawn="1"/>
        </p:nvSpPr>
        <p:spPr>
          <a:xfrm>
            <a:off x="366591" y="1447801"/>
            <a:ext cx="3733798" cy="4238011"/>
          </a:xfrm>
          <a:prstGeom prst="rect">
            <a:avLst/>
          </a:prstGeom>
          <a:solidFill>
            <a:srgbClr val="99CCF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24" name="Rectangle 23">
            <a:extLst>
              <a:ext uri="{FF2B5EF4-FFF2-40B4-BE49-F238E27FC236}">
                <a16:creationId xmlns:a16="http://schemas.microsoft.com/office/drawing/2014/main" id="{4740E84B-A866-420A-A0F3-FAFCBDB85248}"/>
              </a:ext>
            </a:extLst>
          </p:cNvPr>
          <p:cNvSpPr/>
          <p:nvPr userDrawn="1"/>
        </p:nvSpPr>
        <p:spPr>
          <a:xfrm>
            <a:off x="0" y="1614234"/>
            <a:ext cx="1639610" cy="3881690"/>
          </a:xfrm>
          <a:prstGeom prst="rect">
            <a:avLst/>
          </a:prstGeom>
          <a:solidFill>
            <a:srgbClr val="A6A6A6">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ight Triangle 24">
            <a:extLst>
              <a:ext uri="{FF2B5EF4-FFF2-40B4-BE49-F238E27FC236}">
                <a16:creationId xmlns:a16="http://schemas.microsoft.com/office/drawing/2014/main" id="{41314D9D-C395-40BE-9FB9-74A386D5E10B}"/>
              </a:ext>
            </a:extLst>
          </p:cNvPr>
          <p:cNvSpPr/>
          <p:nvPr userDrawn="1"/>
        </p:nvSpPr>
        <p:spPr>
          <a:xfrm>
            <a:off x="1639612" y="1614234"/>
            <a:ext cx="2885847" cy="3881690"/>
          </a:xfrm>
          <a:prstGeom prst="rtTriangle">
            <a:avLst/>
          </a:prstGeom>
          <a:solidFill>
            <a:srgbClr val="A6A6A6">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340EDCF9-0F1D-4141-B77E-4B1495F288CB}"/>
              </a:ext>
            </a:extLst>
          </p:cNvPr>
          <p:cNvSpPr/>
          <p:nvPr userDrawn="1"/>
        </p:nvSpPr>
        <p:spPr>
          <a:xfrm rot="10800000">
            <a:off x="4619111" y="1614234"/>
            <a:ext cx="7572887" cy="3881690"/>
          </a:xfrm>
          <a:prstGeom prst="rect">
            <a:avLst/>
          </a:prstGeom>
          <a:solidFill>
            <a:srgbClr val="00337F">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Triangle 26">
            <a:extLst>
              <a:ext uri="{FF2B5EF4-FFF2-40B4-BE49-F238E27FC236}">
                <a16:creationId xmlns:a16="http://schemas.microsoft.com/office/drawing/2014/main" id="{29A05A95-06A8-420D-BB15-32E14754E8A9}"/>
              </a:ext>
            </a:extLst>
          </p:cNvPr>
          <p:cNvSpPr/>
          <p:nvPr userDrawn="1"/>
        </p:nvSpPr>
        <p:spPr>
          <a:xfrm rot="10800000">
            <a:off x="1733264" y="1614234"/>
            <a:ext cx="2885847" cy="3881690"/>
          </a:xfrm>
          <a:prstGeom prst="rtTriangle">
            <a:avLst/>
          </a:prstGeom>
          <a:solidFill>
            <a:srgbClr val="00337F">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Vertical Title 1">
            <a:extLst>
              <a:ext uri="{FF2B5EF4-FFF2-40B4-BE49-F238E27FC236}">
                <a16:creationId xmlns:a16="http://schemas.microsoft.com/office/drawing/2014/main" id="{B5564111-A723-49F3-A724-7F374C19DF69}"/>
              </a:ext>
            </a:extLst>
          </p:cNvPr>
          <p:cNvSpPr>
            <a:spLocks noGrp="1"/>
          </p:cNvSpPr>
          <p:nvPr>
            <p:ph type="title" orient="vert"/>
          </p:nvPr>
        </p:nvSpPr>
        <p:spPr>
          <a:xfrm rot="16200000">
            <a:off x="7569845" y="704175"/>
            <a:ext cx="1463040" cy="5725261"/>
          </a:xfrm>
        </p:spPr>
        <p:txBody>
          <a:bodyPr vert="eaVert">
            <a:normAutofit/>
          </a:bodyPr>
          <a:lstStyle>
            <a:lvl1pPr>
              <a:defRPr sz="2500" cap="none" baseline="0">
                <a:solidFill>
                  <a:schemeClr val="bg1"/>
                </a:solidFill>
                <a:latin typeface="Arial" panose="020B0604020202020204" pitchFamily="34" charset="0"/>
              </a:defRPr>
            </a:lvl1pPr>
          </a:lstStyle>
          <a:p>
            <a:r>
              <a:rPr lang="en-US"/>
              <a:t>Click to edit Master title style</a:t>
            </a:r>
            <a:endParaRPr lang="en-US" dirty="0"/>
          </a:p>
        </p:txBody>
      </p:sp>
      <p:sp>
        <p:nvSpPr>
          <p:cNvPr id="29" name="TextBox 28">
            <a:extLst>
              <a:ext uri="{FF2B5EF4-FFF2-40B4-BE49-F238E27FC236}">
                <a16:creationId xmlns:a16="http://schemas.microsoft.com/office/drawing/2014/main" id="{49AB0667-4588-416D-A3C2-60AA2DC43B50}"/>
              </a:ext>
            </a:extLst>
          </p:cNvPr>
          <p:cNvSpPr txBox="1"/>
          <p:nvPr userDrawn="1"/>
        </p:nvSpPr>
        <p:spPr>
          <a:xfrm>
            <a:off x="7666137" y="176592"/>
            <a:ext cx="4400550" cy="923330"/>
          </a:xfrm>
          <a:prstGeom prst="rect">
            <a:avLst/>
          </a:prstGeom>
          <a:noFill/>
        </p:spPr>
        <p:txBody>
          <a:bodyPr wrap="square" rtlCol="0">
            <a:spAutoFit/>
          </a:bodyPr>
          <a:lstStyle/>
          <a:p>
            <a:r>
              <a:rPr lang="en-US" sz="5400" dirty="0">
                <a:solidFill>
                  <a:srgbClr val="40404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Thank You</a:t>
            </a:r>
          </a:p>
        </p:txBody>
      </p:sp>
      <p:sp>
        <p:nvSpPr>
          <p:cNvPr id="30" name="Slide Number Placeholder 5">
            <a:extLst>
              <a:ext uri="{FF2B5EF4-FFF2-40B4-BE49-F238E27FC236}">
                <a16:creationId xmlns:a16="http://schemas.microsoft.com/office/drawing/2014/main" id="{1432F272-B1D1-431A-AA0B-ADFFB2C45C85}"/>
              </a:ext>
            </a:extLst>
          </p:cNvPr>
          <p:cNvSpPr>
            <a:spLocks noGrp="1"/>
          </p:cNvSpPr>
          <p:nvPr>
            <p:ph type="sldNum" sz="quarter" idx="12"/>
          </p:nvPr>
        </p:nvSpPr>
        <p:spPr>
          <a:xfrm>
            <a:off x="8976360" y="6517377"/>
            <a:ext cx="2743200" cy="365125"/>
          </a:xfrm>
        </p:spPr>
        <p:txBody>
          <a:bodyPr/>
          <a:lstStyle>
            <a:lvl1pPr>
              <a:defRPr>
                <a:solidFill>
                  <a:schemeClr val="tx1"/>
                </a:solidFill>
              </a:defRPr>
            </a:lvl1pPr>
          </a:lstStyle>
          <a:p>
            <a:fld id="{1A8E7E4D-98C5-4E51-A109-4F0887146D55}" type="slidenum">
              <a:rPr lang="en-US" smtClean="0"/>
              <a:pPr/>
              <a:t>‹#›</a:t>
            </a:fld>
            <a:endParaRPr lang="en-US"/>
          </a:p>
        </p:txBody>
      </p:sp>
      <p:sp>
        <p:nvSpPr>
          <p:cNvPr id="31" name="Rectangle 30">
            <a:extLst>
              <a:ext uri="{FF2B5EF4-FFF2-40B4-BE49-F238E27FC236}">
                <a16:creationId xmlns:a16="http://schemas.microsoft.com/office/drawing/2014/main" id="{923777E7-DC6F-4233-9134-A9FE29D60860}"/>
              </a:ext>
            </a:extLst>
          </p:cNvPr>
          <p:cNvSpPr/>
          <p:nvPr userDrawn="1"/>
        </p:nvSpPr>
        <p:spPr>
          <a:xfrm>
            <a:off x="0" y="318874"/>
            <a:ext cx="4408477" cy="6220252"/>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2" name="Rectangle 31">
            <a:extLst>
              <a:ext uri="{FF2B5EF4-FFF2-40B4-BE49-F238E27FC236}">
                <a16:creationId xmlns:a16="http://schemas.microsoft.com/office/drawing/2014/main" id="{3F56B815-D21E-4803-820D-ED493666EA99}"/>
              </a:ext>
            </a:extLst>
          </p:cNvPr>
          <p:cNvSpPr/>
          <p:nvPr userDrawn="1"/>
        </p:nvSpPr>
        <p:spPr>
          <a:xfrm>
            <a:off x="366591" y="1447801"/>
            <a:ext cx="3733798" cy="4238011"/>
          </a:xfrm>
          <a:prstGeom prst="rect">
            <a:avLst/>
          </a:prstGeom>
          <a:solidFill>
            <a:srgbClr val="99CCF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34" name="Picture Placeholder 7">
            <a:extLst>
              <a:ext uri="{FF2B5EF4-FFF2-40B4-BE49-F238E27FC236}">
                <a16:creationId xmlns:a16="http://schemas.microsoft.com/office/drawing/2014/main" id="{E36890B4-DC96-45B5-AE3E-56E86F088C51}"/>
              </a:ext>
            </a:extLst>
          </p:cNvPr>
          <p:cNvSpPr>
            <a:spLocks noGrp="1"/>
          </p:cNvSpPr>
          <p:nvPr>
            <p:ph type="pic" sz="quarter" idx="13"/>
          </p:nvPr>
        </p:nvSpPr>
        <p:spPr>
          <a:xfrm>
            <a:off x="366713" y="1614488"/>
            <a:ext cx="3897312" cy="3881437"/>
          </a:xfrm>
        </p:spPr>
        <p:txBody>
          <a:bodyPr/>
          <a:lstStyle/>
          <a:p>
            <a:r>
              <a:rPr lang="en-US"/>
              <a:t>Click icon to add picture</a:t>
            </a:r>
          </a:p>
        </p:txBody>
      </p:sp>
      <p:sp>
        <p:nvSpPr>
          <p:cNvPr id="35" name="Footer Placeholder 4">
            <a:extLst>
              <a:ext uri="{FF2B5EF4-FFF2-40B4-BE49-F238E27FC236}">
                <a16:creationId xmlns:a16="http://schemas.microsoft.com/office/drawing/2014/main" id="{6D1799F4-408E-4914-A500-FFAB06E1EEAB}"/>
              </a:ext>
            </a:extLst>
          </p:cNvPr>
          <p:cNvSpPr>
            <a:spLocks noGrp="1"/>
          </p:cNvSpPr>
          <p:nvPr>
            <p:ph type="ftr" sz="quarter" idx="11"/>
          </p:nvPr>
        </p:nvSpPr>
        <p:spPr>
          <a:xfrm>
            <a:off x="-14411" y="6492875"/>
            <a:ext cx="4114800" cy="365125"/>
          </a:xfrm>
          <a:prstGeom prst="rect">
            <a:avLst/>
          </a:prstGeom>
        </p:spPr>
        <p:txBody>
          <a:bodyPr/>
          <a:lstStyle>
            <a:lvl1pPr>
              <a:defRPr>
                <a:solidFill>
                  <a:srgbClr val="7F7F7F"/>
                </a:solidFill>
                <a:latin typeface="Arial" panose="020B0604020202020204" pitchFamily="34" charset="0"/>
                <a:cs typeface="Arial" panose="020B0604020202020204" pitchFamily="34" charset="0"/>
              </a:defRPr>
            </a:lvl1pPr>
          </a:lstStyle>
          <a:p>
            <a:r>
              <a:rPr lang="en-US" dirty="0"/>
              <a:t>VanBlackLaw.com</a:t>
            </a:r>
          </a:p>
        </p:txBody>
      </p:sp>
    </p:spTree>
    <p:extLst>
      <p:ext uri="{BB962C8B-B14F-4D97-AF65-F5344CB8AC3E}">
        <p14:creationId xmlns:p14="http://schemas.microsoft.com/office/powerpoint/2010/main" val="1790181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Ending Slide 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D6B3B8-33F5-4948-8696-4577EF50B09E}"/>
              </a:ext>
            </a:extLst>
          </p:cNvPr>
          <p:cNvSpPr/>
          <p:nvPr/>
        </p:nvSpPr>
        <p:spPr>
          <a:xfrm>
            <a:off x="0" y="318874"/>
            <a:ext cx="4408477" cy="6220252"/>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 name="Rectangle 2">
            <a:extLst>
              <a:ext uri="{FF2B5EF4-FFF2-40B4-BE49-F238E27FC236}">
                <a16:creationId xmlns:a16="http://schemas.microsoft.com/office/drawing/2014/main" id="{9CF33FC8-9EF1-4367-92FF-A9D5B387FDCF}"/>
              </a:ext>
            </a:extLst>
          </p:cNvPr>
          <p:cNvSpPr/>
          <p:nvPr/>
        </p:nvSpPr>
        <p:spPr>
          <a:xfrm>
            <a:off x="-639" y="1152525"/>
            <a:ext cx="12192639" cy="4505325"/>
          </a:xfrm>
          <a:prstGeom prst="rect">
            <a:avLst/>
          </a:prstGeom>
          <a:solidFill>
            <a:schemeClr val="tx1">
              <a:lumMod val="95000"/>
              <a:lumOff val="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grpSp>
        <p:nvGrpSpPr>
          <p:cNvPr id="9" name="Group 8">
            <a:extLst>
              <a:ext uri="{FF2B5EF4-FFF2-40B4-BE49-F238E27FC236}">
                <a16:creationId xmlns:a16="http://schemas.microsoft.com/office/drawing/2014/main" id="{D273B82E-5732-482C-B6A2-D7FB56F3B346}"/>
              </a:ext>
            </a:extLst>
          </p:cNvPr>
          <p:cNvGrpSpPr/>
          <p:nvPr/>
        </p:nvGrpSpPr>
        <p:grpSpPr>
          <a:xfrm>
            <a:off x="9260847" y="4973426"/>
            <a:ext cx="2707258" cy="985414"/>
            <a:chOff x="276821" y="1357557"/>
            <a:chExt cx="12214146" cy="2626939"/>
          </a:xfrm>
        </p:grpSpPr>
        <p:grpSp>
          <p:nvGrpSpPr>
            <p:cNvPr id="10" name="Group 9">
              <a:extLst>
                <a:ext uri="{FF2B5EF4-FFF2-40B4-BE49-F238E27FC236}">
                  <a16:creationId xmlns:a16="http://schemas.microsoft.com/office/drawing/2014/main" id="{0200B298-1A40-4D5E-B3FC-0989C83682E6}"/>
                </a:ext>
              </a:extLst>
            </p:cNvPr>
            <p:cNvGrpSpPr/>
            <p:nvPr/>
          </p:nvGrpSpPr>
          <p:grpSpPr>
            <a:xfrm>
              <a:off x="276821" y="1369313"/>
              <a:ext cx="4525459" cy="2615183"/>
              <a:chOff x="379445" y="-2452384"/>
              <a:chExt cx="6027577" cy="2615183"/>
            </a:xfrm>
            <a:solidFill>
              <a:srgbClr val="7F7F7F"/>
            </a:solidFill>
          </p:grpSpPr>
          <p:sp>
            <p:nvSpPr>
              <p:cNvPr id="14" name="Rectangle 13">
                <a:extLst>
                  <a:ext uri="{FF2B5EF4-FFF2-40B4-BE49-F238E27FC236}">
                    <a16:creationId xmlns:a16="http://schemas.microsoft.com/office/drawing/2014/main" id="{EA8CBCC5-C7A7-48BA-A0E4-6E7F8087C427}"/>
                  </a:ext>
                </a:extLst>
              </p:cNvPr>
              <p:cNvSpPr/>
              <p:nvPr/>
            </p:nvSpPr>
            <p:spPr>
              <a:xfrm>
                <a:off x="379445" y="-2452384"/>
                <a:ext cx="3638939" cy="26128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Triangle 14">
                <a:extLst>
                  <a:ext uri="{FF2B5EF4-FFF2-40B4-BE49-F238E27FC236}">
                    <a16:creationId xmlns:a16="http://schemas.microsoft.com/office/drawing/2014/main" id="{589FE813-0EF3-4F6F-AB5A-59C9F6A02621}"/>
                  </a:ext>
                </a:extLst>
              </p:cNvPr>
              <p:cNvSpPr/>
              <p:nvPr/>
            </p:nvSpPr>
            <p:spPr>
              <a:xfrm>
                <a:off x="4018384" y="-2440352"/>
                <a:ext cx="2388638" cy="260315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a:extLst>
                <a:ext uri="{FF2B5EF4-FFF2-40B4-BE49-F238E27FC236}">
                  <a16:creationId xmlns:a16="http://schemas.microsoft.com/office/drawing/2014/main" id="{2E2EA8F5-8DE2-44C7-AF49-7950AE291119}"/>
                </a:ext>
              </a:extLst>
            </p:cNvPr>
            <p:cNvGrpSpPr/>
            <p:nvPr/>
          </p:nvGrpSpPr>
          <p:grpSpPr>
            <a:xfrm rot="10800000">
              <a:off x="3124484" y="1357557"/>
              <a:ext cx="9366483" cy="2617774"/>
              <a:chOff x="379445" y="-2457257"/>
              <a:chExt cx="6027575" cy="2617774"/>
            </a:xfrm>
            <a:solidFill>
              <a:srgbClr val="0B3B7D"/>
            </a:solidFill>
          </p:grpSpPr>
          <p:sp>
            <p:nvSpPr>
              <p:cNvPr id="12" name="Rectangle 11">
                <a:extLst>
                  <a:ext uri="{FF2B5EF4-FFF2-40B4-BE49-F238E27FC236}">
                    <a16:creationId xmlns:a16="http://schemas.microsoft.com/office/drawing/2014/main" id="{6765F63D-093C-4550-82EE-0B5EF4626053}"/>
                  </a:ext>
                </a:extLst>
              </p:cNvPr>
              <p:cNvSpPr/>
              <p:nvPr/>
            </p:nvSpPr>
            <p:spPr>
              <a:xfrm>
                <a:off x="379445" y="-2452382"/>
                <a:ext cx="4880236" cy="26128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a:extLst>
                  <a:ext uri="{FF2B5EF4-FFF2-40B4-BE49-F238E27FC236}">
                    <a16:creationId xmlns:a16="http://schemas.microsoft.com/office/drawing/2014/main" id="{C3A66BC4-E8A6-4987-BDD6-81EB7CDFFD2E}"/>
                  </a:ext>
                </a:extLst>
              </p:cNvPr>
              <p:cNvSpPr/>
              <p:nvPr/>
            </p:nvSpPr>
            <p:spPr>
              <a:xfrm>
                <a:off x="5259681" y="-2457257"/>
                <a:ext cx="1147339" cy="261777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7" name="Group 16">
            <a:extLst>
              <a:ext uri="{FF2B5EF4-FFF2-40B4-BE49-F238E27FC236}">
                <a16:creationId xmlns:a16="http://schemas.microsoft.com/office/drawing/2014/main" id="{83EEA8E7-FB86-432F-BB39-78BF52E00637}"/>
              </a:ext>
            </a:extLst>
          </p:cNvPr>
          <p:cNvGrpSpPr/>
          <p:nvPr/>
        </p:nvGrpSpPr>
        <p:grpSpPr>
          <a:xfrm>
            <a:off x="6244299" y="4977887"/>
            <a:ext cx="2716097" cy="985414"/>
            <a:chOff x="276821" y="1357557"/>
            <a:chExt cx="12214146" cy="2626939"/>
          </a:xfrm>
        </p:grpSpPr>
        <p:grpSp>
          <p:nvGrpSpPr>
            <p:cNvPr id="18" name="Group 17">
              <a:extLst>
                <a:ext uri="{FF2B5EF4-FFF2-40B4-BE49-F238E27FC236}">
                  <a16:creationId xmlns:a16="http://schemas.microsoft.com/office/drawing/2014/main" id="{A8F1AA35-ACC5-42DF-AEBB-5BA72BA32BDB}"/>
                </a:ext>
              </a:extLst>
            </p:cNvPr>
            <p:cNvGrpSpPr/>
            <p:nvPr/>
          </p:nvGrpSpPr>
          <p:grpSpPr>
            <a:xfrm>
              <a:off x="276821" y="1369313"/>
              <a:ext cx="4525459" cy="2615183"/>
              <a:chOff x="379445" y="-2452384"/>
              <a:chExt cx="6027577" cy="2615183"/>
            </a:xfrm>
            <a:solidFill>
              <a:srgbClr val="7F7F7F"/>
            </a:solidFill>
          </p:grpSpPr>
          <p:sp>
            <p:nvSpPr>
              <p:cNvPr id="22" name="Rectangle 21">
                <a:extLst>
                  <a:ext uri="{FF2B5EF4-FFF2-40B4-BE49-F238E27FC236}">
                    <a16:creationId xmlns:a16="http://schemas.microsoft.com/office/drawing/2014/main" id="{5F6894B9-7406-495F-B421-237A381C77FA}"/>
                  </a:ext>
                </a:extLst>
              </p:cNvPr>
              <p:cNvSpPr/>
              <p:nvPr/>
            </p:nvSpPr>
            <p:spPr>
              <a:xfrm>
                <a:off x="379445" y="-2452384"/>
                <a:ext cx="3638939" cy="26128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a:extLst>
                  <a:ext uri="{FF2B5EF4-FFF2-40B4-BE49-F238E27FC236}">
                    <a16:creationId xmlns:a16="http://schemas.microsoft.com/office/drawing/2014/main" id="{14DD90F7-C880-48CF-987B-56EDF32E7E05}"/>
                  </a:ext>
                </a:extLst>
              </p:cNvPr>
              <p:cNvSpPr/>
              <p:nvPr/>
            </p:nvSpPr>
            <p:spPr>
              <a:xfrm>
                <a:off x="4018384" y="-2440352"/>
                <a:ext cx="2388638" cy="260315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3275FB16-ACAA-4520-962F-65B634112482}"/>
                </a:ext>
              </a:extLst>
            </p:cNvPr>
            <p:cNvGrpSpPr/>
            <p:nvPr/>
          </p:nvGrpSpPr>
          <p:grpSpPr>
            <a:xfrm rot="10800000">
              <a:off x="3124484" y="1357557"/>
              <a:ext cx="9366483" cy="2617774"/>
              <a:chOff x="379445" y="-2457257"/>
              <a:chExt cx="6027575" cy="2617774"/>
            </a:xfrm>
            <a:solidFill>
              <a:srgbClr val="0B3B7D"/>
            </a:solidFill>
          </p:grpSpPr>
          <p:sp>
            <p:nvSpPr>
              <p:cNvPr id="20" name="Rectangle 19">
                <a:extLst>
                  <a:ext uri="{FF2B5EF4-FFF2-40B4-BE49-F238E27FC236}">
                    <a16:creationId xmlns:a16="http://schemas.microsoft.com/office/drawing/2014/main" id="{46943C72-E2A1-4555-854C-E41A3C8A89DC}"/>
                  </a:ext>
                </a:extLst>
              </p:cNvPr>
              <p:cNvSpPr/>
              <p:nvPr/>
            </p:nvSpPr>
            <p:spPr>
              <a:xfrm>
                <a:off x="379445" y="-2452382"/>
                <a:ext cx="4880236" cy="26128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Triangle 20">
                <a:extLst>
                  <a:ext uri="{FF2B5EF4-FFF2-40B4-BE49-F238E27FC236}">
                    <a16:creationId xmlns:a16="http://schemas.microsoft.com/office/drawing/2014/main" id="{086E3793-DAEF-4260-9C43-69AF4FE3D2EC}"/>
                  </a:ext>
                </a:extLst>
              </p:cNvPr>
              <p:cNvSpPr/>
              <p:nvPr/>
            </p:nvSpPr>
            <p:spPr>
              <a:xfrm>
                <a:off x="5259681" y="-2457257"/>
                <a:ext cx="1147339" cy="261777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5" name="Group 24">
            <a:extLst>
              <a:ext uri="{FF2B5EF4-FFF2-40B4-BE49-F238E27FC236}">
                <a16:creationId xmlns:a16="http://schemas.microsoft.com/office/drawing/2014/main" id="{16EC75F1-EC81-4A66-899E-0DDA132AD345}"/>
              </a:ext>
            </a:extLst>
          </p:cNvPr>
          <p:cNvGrpSpPr/>
          <p:nvPr/>
        </p:nvGrpSpPr>
        <p:grpSpPr>
          <a:xfrm>
            <a:off x="3231604" y="4977887"/>
            <a:ext cx="2716097" cy="985414"/>
            <a:chOff x="276821" y="1357557"/>
            <a:chExt cx="12214146" cy="2626939"/>
          </a:xfrm>
        </p:grpSpPr>
        <p:grpSp>
          <p:nvGrpSpPr>
            <p:cNvPr id="26" name="Group 25">
              <a:extLst>
                <a:ext uri="{FF2B5EF4-FFF2-40B4-BE49-F238E27FC236}">
                  <a16:creationId xmlns:a16="http://schemas.microsoft.com/office/drawing/2014/main" id="{E25625B0-3A79-4732-AB1A-A4230F3AE9DE}"/>
                </a:ext>
              </a:extLst>
            </p:cNvPr>
            <p:cNvGrpSpPr/>
            <p:nvPr/>
          </p:nvGrpSpPr>
          <p:grpSpPr>
            <a:xfrm>
              <a:off x="276821" y="1369313"/>
              <a:ext cx="4525459" cy="2615183"/>
              <a:chOff x="379445" y="-2452384"/>
              <a:chExt cx="6027577" cy="2615183"/>
            </a:xfrm>
            <a:solidFill>
              <a:srgbClr val="7F7F7F"/>
            </a:solidFill>
          </p:grpSpPr>
          <p:sp>
            <p:nvSpPr>
              <p:cNvPr id="30" name="Rectangle 29">
                <a:extLst>
                  <a:ext uri="{FF2B5EF4-FFF2-40B4-BE49-F238E27FC236}">
                    <a16:creationId xmlns:a16="http://schemas.microsoft.com/office/drawing/2014/main" id="{06493023-BDF3-4B30-A0A9-4DC8E8FAFD5F}"/>
                  </a:ext>
                </a:extLst>
              </p:cNvPr>
              <p:cNvSpPr/>
              <p:nvPr/>
            </p:nvSpPr>
            <p:spPr>
              <a:xfrm>
                <a:off x="379445" y="-2452384"/>
                <a:ext cx="3638939" cy="26128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ight Triangle 30">
                <a:extLst>
                  <a:ext uri="{FF2B5EF4-FFF2-40B4-BE49-F238E27FC236}">
                    <a16:creationId xmlns:a16="http://schemas.microsoft.com/office/drawing/2014/main" id="{C5ED5EF5-2489-431C-A7CE-322522D6D341}"/>
                  </a:ext>
                </a:extLst>
              </p:cNvPr>
              <p:cNvSpPr/>
              <p:nvPr/>
            </p:nvSpPr>
            <p:spPr>
              <a:xfrm>
                <a:off x="4018384" y="-2440352"/>
                <a:ext cx="2388638" cy="260315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Group 26">
              <a:extLst>
                <a:ext uri="{FF2B5EF4-FFF2-40B4-BE49-F238E27FC236}">
                  <a16:creationId xmlns:a16="http://schemas.microsoft.com/office/drawing/2014/main" id="{C6636CA7-D19D-410D-8EB7-2BF7ADEFB289}"/>
                </a:ext>
              </a:extLst>
            </p:cNvPr>
            <p:cNvGrpSpPr/>
            <p:nvPr/>
          </p:nvGrpSpPr>
          <p:grpSpPr>
            <a:xfrm rot="10800000">
              <a:off x="3124484" y="1357557"/>
              <a:ext cx="9366483" cy="2617774"/>
              <a:chOff x="379445" y="-2457257"/>
              <a:chExt cx="6027575" cy="2617774"/>
            </a:xfrm>
            <a:solidFill>
              <a:srgbClr val="0B3B7D"/>
            </a:solidFill>
          </p:grpSpPr>
          <p:sp>
            <p:nvSpPr>
              <p:cNvPr id="28" name="Rectangle 27">
                <a:extLst>
                  <a:ext uri="{FF2B5EF4-FFF2-40B4-BE49-F238E27FC236}">
                    <a16:creationId xmlns:a16="http://schemas.microsoft.com/office/drawing/2014/main" id="{F3EA9B61-AB9E-4D23-BB4C-912B97360DE1}"/>
                  </a:ext>
                </a:extLst>
              </p:cNvPr>
              <p:cNvSpPr/>
              <p:nvPr/>
            </p:nvSpPr>
            <p:spPr>
              <a:xfrm>
                <a:off x="379445" y="-2452382"/>
                <a:ext cx="4880236" cy="26128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ight Triangle 28">
                <a:extLst>
                  <a:ext uri="{FF2B5EF4-FFF2-40B4-BE49-F238E27FC236}">
                    <a16:creationId xmlns:a16="http://schemas.microsoft.com/office/drawing/2014/main" id="{F9A72083-7256-46EE-A6F8-74087419A67E}"/>
                  </a:ext>
                </a:extLst>
              </p:cNvPr>
              <p:cNvSpPr/>
              <p:nvPr/>
            </p:nvSpPr>
            <p:spPr>
              <a:xfrm>
                <a:off x="5259681" y="-2457257"/>
                <a:ext cx="1147339" cy="261777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3" name="Group 32">
            <a:extLst>
              <a:ext uri="{FF2B5EF4-FFF2-40B4-BE49-F238E27FC236}">
                <a16:creationId xmlns:a16="http://schemas.microsoft.com/office/drawing/2014/main" id="{3ABCFA11-090C-4DA8-A0DD-C4B46DA32023}"/>
              </a:ext>
            </a:extLst>
          </p:cNvPr>
          <p:cNvGrpSpPr/>
          <p:nvPr/>
        </p:nvGrpSpPr>
        <p:grpSpPr>
          <a:xfrm>
            <a:off x="223647" y="4977030"/>
            <a:ext cx="2709484" cy="985414"/>
            <a:chOff x="276821" y="1357557"/>
            <a:chExt cx="12214146" cy="2626939"/>
          </a:xfrm>
        </p:grpSpPr>
        <p:grpSp>
          <p:nvGrpSpPr>
            <p:cNvPr id="34" name="Group 33">
              <a:extLst>
                <a:ext uri="{FF2B5EF4-FFF2-40B4-BE49-F238E27FC236}">
                  <a16:creationId xmlns:a16="http://schemas.microsoft.com/office/drawing/2014/main" id="{C03623FD-707D-42E0-B883-05D0B91AE8AA}"/>
                </a:ext>
              </a:extLst>
            </p:cNvPr>
            <p:cNvGrpSpPr/>
            <p:nvPr/>
          </p:nvGrpSpPr>
          <p:grpSpPr>
            <a:xfrm>
              <a:off x="276821" y="1369313"/>
              <a:ext cx="4525459" cy="2615183"/>
              <a:chOff x="379445" y="-2452384"/>
              <a:chExt cx="6027577" cy="2615183"/>
            </a:xfrm>
            <a:solidFill>
              <a:srgbClr val="7F7F7F"/>
            </a:solidFill>
          </p:grpSpPr>
          <p:sp>
            <p:nvSpPr>
              <p:cNvPr id="38" name="Rectangle 37">
                <a:extLst>
                  <a:ext uri="{FF2B5EF4-FFF2-40B4-BE49-F238E27FC236}">
                    <a16:creationId xmlns:a16="http://schemas.microsoft.com/office/drawing/2014/main" id="{0B858DA9-1A41-438A-8897-5A951E9F561D}"/>
                  </a:ext>
                </a:extLst>
              </p:cNvPr>
              <p:cNvSpPr/>
              <p:nvPr/>
            </p:nvSpPr>
            <p:spPr>
              <a:xfrm>
                <a:off x="379445" y="-2452384"/>
                <a:ext cx="3638939" cy="26128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ight Triangle 38">
                <a:extLst>
                  <a:ext uri="{FF2B5EF4-FFF2-40B4-BE49-F238E27FC236}">
                    <a16:creationId xmlns:a16="http://schemas.microsoft.com/office/drawing/2014/main" id="{CE0C1466-C1A7-4A94-87B1-2597E3444B3D}"/>
                  </a:ext>
                </a:extLst>
              </p:cNvPr>
              <p:cNvSpPr/>
              <p:nvPr/>
            </p:nvSpPr>
            <p:spPr>
              <a:xfrm>
                <a:off x="4018384" y="-2440352"/>
                <a:ext cx="2388638" cy="260315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DD76F485-F2E2-42B7-919E-16526DED8AD9}"/>
                </a:ext>
              </a:extLst>
            </p:cNvPr>
            <p:cNvGrpSpPr/>
            <p:nvPr/>
          </p:nvGrpSpPr>
          <p:grpSpPr>
            <a:xfrm rot="10800000">
              <a:off x="3124484" y="1357557"/>
              <a:ext cx="9366483" cy="2617774"/>
              <a:chOff x="379445" y="-2457257"/>
              <a:chExt cx="6027575" cy="2617774"/>
            </a:xfrm>
            <a:solidFill>
              <a:srgbClr val="0B3B7D"/>
            </a:solidFill>
          </p:grpSpPr>
          <p:sp>
            <p:nvSpPr>
              <p:cNvPr id="36" name="Rectangle 35">
                <a:extLst>
                  <a:ext uri="{FF2B5EF4-FFF2-40B4-BE49-F238E27FC236}">
                    <a16:creationId xmlns:a16="http://schemas.microsoft.com/office/drawing/2014/main" id="{EB513CEA-DA79-4092-923B-78B5B55389E8}"/>
                  </a:ext>
                </a:extLst>
              </p:cNvPr>
              <p:cNvSpPr/>
              <p:nvPr/>
            </p:nvSpPr>
            <p:spPr>
              <a:xfrm>
                <a:off x="379445" y="-2452382"/>
                <a:ext cx="4880236" cy="26128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ight Triangle 36">
                <a:extLst>
                  <a:ext uri="{FF2B5EF4-FFF2-40B4-BE49-F238E27FC236}">
                    <a16:creationId xmlns:a16="http://schemas.microsoft.com/office/drawing/2014/main" id="{422D8979-E307-485E-B0CF-69FCCA3354A2}"/>
                  </a:ext>
                </a:extLst>
              </p:cNvPr>
              <p:cNvSpPr/>
              <p:nvPr/>
            </p:nvSpPr>
            <p:spPr>
              <a:xfrm>
                <a:off x="5259681" y="-2457257"/>
                <a:ext cx="1147339" cy="261777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2" name="TextBox 41">
            <a:extLst>
              <a:ext uri="{FF2B5EF4-FFF2-40B4-BE49-F238E27FC236}">
                <a16:creationId xmlns:a16="http://schemas.microsoft.com/office/drawing/2014/main" id="{3A9FA83D-2F33-4505-BC5D-8B88373CA647}"/>
              </a:ext>
            </a:extLst>
          </p:cNvPr>
          <p:cNvSpPr txBox="1"/>
          <p:nvPr/>
        </p:nvSpPr>
        <p:spPr>
          <a:xfrm>
            <a:off x="5791488" y="6102560"/>
            <a:ext cx="5187732" cy="577081"/>
          </a:xfrm>
          <a:prstGeom prst="rect">
            <a:avLst/>
          </a:prstGeom>
          <a:noFill/>
        </p:spPr>
        <p:txBody>
          <a:bodyPr wrap="square" rtlCol="0">
            <a:spAutoFit/>
          </a:bodyPr>
          <a:lstStyle/>
          <a:p>
            <a:pPr algn="ctr"/>
            <a:r>
              <a:rPr lang="en-US" sz="1050" dirty="0">
                <a:solidFill>
                  <a:srgbClr val="7F7F7F"/>
                </a:solidFill>
                <a:latin typeface="Arial" panose="020B0604020202020204" pitchFamily="34" charset="0"/>
                <a:ea typeface="MS PGothic" panose="020B0600070205080204" pitchFamily="34" charset="-128"/>
                <a:cs typeface="Arial" panose="020B0604020202020204" pitchFamily="34" charset="0"/>
              </a:rPr>
              <a:t>The information in this presentation is for general information about the topics discussed, and is not legal or tax advice. Nor does any exchange of information associated with this presentation in any way establish an attorney-client relationship.</a:t>
            </a:r>
          </a:p>
        </p:txBody>
      </p:sp>
      <p:sp>
        <p:nvSpPr>
          <p:cNvPr id="51" name="Slide Number Placeholder 5">
            <a:extLst>
              <a:ext uri="{FF2B5EF4-FFF2-40B4-BE49-F238E27FC236}">
                <a16:creationId xmlns:a16="http://schemas.microsoft.com/office/drawing/2014/main" id="{8B0B58A7-D444-499C-BF49-8B0F1B1621BA}"/>
              </a:ext>
            </a:extLst>
          </p:cNvPr>
          <p:cNvSpPr>
            <a:spLocks noGrp="1"/>
          </p:cNvSpPr>
          <p:nvPr>
            <p:ph type="sldNum" sz="quarter" idx="12"/>
          </p:nvPr>
        </p:nvSpPr>
        <p:spPr>
          <a:xfrm>
            <a:off x="8976360" y="6517377"/>
            <a:ext cx="2743200" cy="365125"/>
          </a:xfrm>
        </p:spPr>
        <p:txBody>
          <a:bodyPr/>
          <a:lstStyle>
            <a:lvl1pPr>
              <a:defRPr>
                <a:solidFill>
                  <a:schemeClr val="tx1"/>
                </a:solidFill>
              </a:defRPr>
            </a:lvl1pPr>
          </a:lstStyle>
          <a:p>
            <a:fld id="{1A8E7E4D-98C5-4E51-A109-4F0887146D55}" type="slidenum">
              <a:rPr lang="en-US" smtClean="0"/>
              <a:pPr/>
              <a:t>‹#›</a:t>
            </a:fld>
            <a:endParaRPr lang="en-US"/>
          </a:p>
        </p:txBody>
      </p:sp>
      <p:sp>
        <p:nvSpPr>
          <p:cNvPr id="54" name="TextBox 53">
            <a:extLst>
              <a:ext uri="{FF2B5EF4-FFF2-40B4-BE49-F238E27FC236}">
                <a16:creationId xmlns:a16="http://schemas.microsoft.com/office/drawing/2014/main" id="{F56739E9-3AF5-42A1-9EC5-8EF436DB8C05}"/>
              </a:ext>
            </a:extLst>
          </p:cNvPr>
          <p:cNvSpPr txBox="1"/>
          <p:nvPr/>
        </p:nvSpPr>
        <p:spPr>
          <a:xfrm>
            <a:off x="7559061" y="187809"/>
            <a:ext cx="4400550" cy="923330"/>
          </a:xfrm>
          <a:prstGeom prst="rect">
            <a:avLst/>
          </a:prstGeom>
          <a:noFill/>
        </p:spPr>
        <p:txBody>
          <a:bodyPr wrap="square" rtlCol="0">
            <a:spAutoFit/>
          </a:bodyPr>
          <a:lstStyle/>
          <a:p>
            <a:r>
              <a:rPr lang="en-US" sz="5400" dirty="0">
                <a:solidFill>
                  <a:srgbClr val="40404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Presenters</a:t>
            </a:r>
          </a:p>
        </p:txBody>
      </p:sp>
      <p:sp>
        <p:nvSpPr>
          <p:cNvPr id="85" name="Vertical Title 1">
            <a:extLst>
              <a:ext uri="{FF2B5EF4-FFF2-40B4-BE49-F238E27FC236}">
                <a16:creationId xmlns:a16="http://schemas.microsoft.com/office/drawing/2014/main" id="{A4A9013E-B0DD-47D5-9BEE-EA3AB2168AD4}"/>
              </a:ext>
            </a:extLst>
          </p:cNvPr>
          <p:cNvSpPr txBox="1">
            <a:spLocks/>
          </p:cNvSpPr>
          <p:nvPr/>
        </p:nvSpPr>
        <p:spPr>
          <a:xfrm rot="16200000">
            <a:off x="7112122" y="4114443"/>
            <a:ext cx="972135" cy="2700968"/>
          </a:xfrm>
          <a:prstGeom prst="rect">
            <a:avLst/>
          </a:prstGeom>
        </p:spPr>
        <p:txBody>
          <a:bodyPr vert="eaVert" lIns="91440" tIns="45720" rIns="91440" bIns="45720" rtlCol="0" anchor="ctr">
            <a:normAutofit/>
          </a:bodyPr>
          <a:lstStyle>
            <a:lvl1pPr algn="l" defTabSz="914400" rtl="0" eaLnBrk="1" latinLnBrk="0" hangingPunct="1">
              <a:lnSpc>
                <a:spcPct val="90000"/>
              </a:lnSpc>
              <a:spcBef>
                <a:spcPct val="0"/>
              </a:spcBef>
              <a:buNone/>
              <a:defRPr sz="1500" kern="1200" cap="none" baseline="0">
                <a:solidFill>
                  <a:schemeClr val="bg1"/>
                </a:solidFill>
                <a:latin typeface="Arial" panose="020B0604020202020204" pitchFamily="34" charset="0"/>
                <a:ea typeface="+mj-ea"/>
                <a:cs typeface="+mj-cs"/>
              </a:defRPr>
            </a:lvl1pPr>
          </a:lstStyle>
          <a:p>
            <a:endParaRPr lang="en-US" dirty="0"/>
          </a:p>
        </p:txBody>
      </p:sp>
      <p:sp>
        <p:nvSpPr>
          <p:cNvPr id="5" name="Picture Placeholder 4">
            <a:extLst>
              <a:ext uri="{FF2B5EF4-FFF2-40B4-BE49-F238E27FC236}">
                <a16:creationId xmlns:a16="http://schemas.microsoft.com/office/drawing/2014/main" id="{06429007-4D01-4D47-BD1D-0202F304AA03}"/>
              </a:ext>
            </a:extLst>
          </p:cNvPr>
          <p:cNvSpPr>
            <a:spLocks noGrp="1"/>
          </p:cNvSpPr>
          <p:nvPr>
            <p:ph type="pic" sz="quarter" idx="13"/>
          </p:nvPr>
        </p:nvSpPr>
        <p:spPr>
          <a:xfrm>
            <a:off x="223838" y="1587500"/>
            <a:ext cx="2709862" cy="3386138"/>
          </a:xfrm>
        </p:spPr>
        <p:txBody>
          <a:bodyPr/>
          <a:lstStyle/>
          <a:p>
            <a:r>
              <a:rPr lang="en-US"/>
              <a:t>Click icon to add picture</a:t>
            </a:r>
          </a:p>
        </p:txBody>
      </p:sp>
      <p:sp>
        <p:nvSpPr>
          <p:cNvPr id="87" name="Picture Placeholder 4">
            <a:extLst>
              <a:ext uri="{FF2B5EF4-FFF2-40B4-BE49-F238E27FC236}">
                <a16:creationId xmlns:a16="http://schemas.microsoft.com/office/drawing/2014/main" id="{D3BCD504-EE8F-454E-AA97-8D62AFCBDF6D}"/>
              </a:ext>
            </a:extLst>
          </p:cNvPr>
          <p:cNvSpPr>
            <a:spLocks noGrp="1"/>
          </p:cNvSpPr>
          <p:nvPr>
            <p:ph type="pic" sz="quarter" idx="14"/>
          </p:nvPr>
        </p:nvSpPr>
        <p:spPr>
          <a:xfrm>
            <a:off x="3219519" y="1597235"/>
            <a:ext cx="2709862" cy="3386138"/>
          </a:xfrm>
        </p:spPr>
        <p:txBody>
          <a:bodyPr/>
          <a:lstStyle/>
          <a:p>
            <a:r>
              <a:rPr lang="en-US"/>
              <a:t>Click icon to add picture</a:t>
            </a:r>
          </a:p>
        </p:txBody>
      </p:sp>
      <p:sp>
        <p:nvSpPr>
          <p:cNvPr id="88" name="Picture Placeholder 4">
            <a:extLst>
              <a:ext uri="{FF2B5EF4-FFF2-40B4-BE49-F238E27FC236}">
                <a16:creationId xmlns:a16="http://schemas.microsoft.com/office/drawing/2014/main" id="{335C2AC6-9F88-4C51-8B93-6B1F9B040C66}"/>
              </a:ext>
            </a:extLst>
          </p:cNvPr>
          <p:cNvSpPr>
            <a:spLocks noGrp="1"/>
          </p:cNvSpPr>
          <p:nvPr>
            <p:ph type="pic" sz="quarter" idx="15"/>
          </p:nvPr>
        </p:nvSpPr>
        <p:spPr>
          <a:xfrm>
            <a:off x="6236553" y="1579443"/>
            <a:ext cx="2709862" cy="3386138"/>
          </a:xfrm>
        </p:spPr>
        <p:txBody>
          <a:bodyPr/>
          <a:lstStyle/>
          <a:p>
            <a:r>
              <a:rPr lang="en-US"/>
              <a:t>Click icon to add picture</a:t>
            </a:r>
          </a:p>
        </p:txBody>
      </p:sp>
      <p:sp>
        <p:nvSpPr>
          <p:cNvPr id="89" name="Picture Placeholder 4">
            <a:extLst>
              <a:ext uri="{FF2B5EF4-FFF2-40B4-BE49-F238E27FC236}">
                <a16:creationId xmlns:a16="http://schemas.microsoft.com/office/drawing/2014/main" id="{7E981227-9513-4D4F-85DE-710C3D7EEF8D}"/>
              </a:ext>
            </a:extLst>
          </p:cNvPr>
          <p:cNvSpPr>
            <a:spLocks noGrp="1"/>
          </p:cNvSpPr>
          <p:nvPr>
            <p:ph type="pic" sz="quarter" idx="16"/>
          </p:nvPr>
        </p:nvSpPr>
        <p:spPr>
          <a:xfrm>
            <a:off x="9260847" y="1587500"/>
            <a:ext cx="2698764" cy="3386138"/>
          </a:xfrm>
        </p:spPr>
        <p:txBody>
          <a:bodyPr/>
          <a:lstStyle/>
          <a:p>
            <a:r>
              <a:rPr lang="en-US"/>
              <a:t>Click icon to add picture</a:t>
            </a:r>
          </a:p>
        </p:txBody>
      </p:sp>
      <p:sp>
        <p:nvSpPr>
          <p:cNvPr id="7" name="Text Placeholder 6">
            <a:extLst>
              <a:ext uri="{FF2B5EF4-FFF2-40B4-BE49-F238E27FC236}">
                <a16:creationId xmlns:a16="http://schemas.microsoft.com/office/drawing/2014/main" id="{A0D50586-355A-4B11-963F-8B4FF4E052BD}"/>
              </a:ext>
            </a:extLst>
          </p:cNvPr>
          <p:cNvSpPr>
            <a:spLocks noGrp="1"/>
          </p:cNvSpPr>
          <p:nvPr>
            <p:ph type="body" sz="quarter" idx="17"/>
          </p:nvPr>
        </p:nvSpPr>
        <p:spPr>
          <a:xfrm>
            <a:off x="218408" y="5095875"/>
            <a:ext cx="2689105" cy="755650"/>
          </a:xfrm>
        </p:spPr>
        <p:txBody>
          <a:bodyPr/>
          <a:lstStyle>
            <a:lvl1pPr marL="0" indent="0">
              <a:buNone/>
              <a:defRPr>
                <a:solidFill>
                  <a:schemeClr val="bg1"/>
                </a:solidFill>
              </a:defRPr>
            </a:lvl1pPr>
          </a:lstStyle>
          <a:p>
            <a:pPr lvl="0"/>
            <a:r>
              <a:rPr lang="en-US"/>
              <a:t>Click to edit Master text styles</a:t>
            </a:r>
          </a:p>
        </p:txBody>
      </p:sp>
      <p:sp>
        <p:nvSpPr>
          <p:cNvPr id="90" name="Text Placeholder 6">
            <a:extLst>
              <a:ext uri="{FF2B5EF4-FFF2-40B4-BE49-F238E27FC236}">
                <a16:creationId xmlns:a16="http://schemas.microsoft.com/office/drawing/2014/main" id="{D26FDDED-2FA3-45C5-8C16-149E4C1B966F}"/>
              </a:ext>
            </a:extLst>
          </p:cNvPr>
          <p:cNvSpPr>
            <a:spLocks noGrp="1"/>
          </p:cNvSpPr>
          <p:nvPr>
            <p:ph type="body" sz="quarter" idx="18"/>
          </p:nvPr>
        </p:nvSpPr>
        <p:spPr>
          <a:xfrm>
            <a:off x="3229897" y="5095875"/>
            <a:ext cx="2689105" cy="755650"/>
          </a:xfrm>
        </p:spPr>
        <p:txBody>
          <a:bodyPr/>
          <a:lstStyle>
            <a:lvl1pPr marL="0" indent="0">
              <a:buNone/>
              <a:defRPr>
                <a:solidFill>
                  <a:schemeClr val="bg1"/>
                </a:solidFill>
              </a:defRPr>
            </a:lvl1pPr>
          </a:lstStyle>
          <a:p>
            <a:pPr lvl="0"/>
            <a:r>
              <a:rPr lang="en-US"/>
              <a:t>Click to edit Master text styles</a:t>
            </a:r>
          </a:p>
        </p:txBody>
      </p:sp>
      <p:sp>
        <p:nvSpPr>
          <p:cNvPr id="91" name="Text Placeholder 6">
            <a:extLst>
              <a:ext uri="{FF2B5EF4-FFF2-40B4-BE49-F238E27FC236}">
                <a16:creationId xmlns:a16="http://schemas.microsoft.com/office/drawing/2014/main" id="{30E516B2-EDAD-4815-AB19-91AE573ED21F}"/>
              </a:ext>
            </a:extLst>
          </p:cNvPr>
          <p:cNvSpPr>
            <a:spLocks noGrp="1"/>
          </p:cNvSpPr>
          <p:nvPr>
            <p:ph type="body" sz="quarter" idx="19"/>
          </p:nvPr>
        </p:nvSpPr>
        <p:spPr>
          <a:xfrm>
            <a:off x="6265149" y="5095875"/>
            <a:ext cx="2689105" cy="755650"/>
          </a:xfrm>
        </p:spPr>
        <p:txBody>
          <a:bodyPr/>
          <a:lstStyle>
            <a:lvl1pPr marL="0" indent="0">
              <a:buNone/>
              <a:defRPr>
                <a:solidFill>
                  <a:schemeClr val="bg1"/>
                </a:solidFill>
              </a:defRPr>
            </a:lvl1pPr>
          </a:lstStyle>
          <a:p>
            <a:pPr lvl="0"/>
            <a:r>
              <a:rPr lang="en-US"/>
              <a:t>Click to edit Master text styles</a:t>
            </a:r>
          </a:p>
        </p:txBody>
      </p:sp>
      <p:sp>
        <p:nvSpPr>
          <p:cNvPr id="92" name="Text Placeholder 6">
            <a:extLst>
              <a:ext uri="{FF2B5EF4-FFF2-40B4-BE49-F238E27FC236}">
                <a16:creationId xmlns:a16="http://schemas.microsoft.com/office/drawing/2014/main" id="{D5F4F166-E677-485A-B912-893A679A02A2}"/>
              </a:ext>
            </a:extLst>
          </p:cNvPr>
          <p:cNvSpPr>
            <a:spLocks noGrp="1"/>
          </p:cNvSpPr>
          <p:nvPr>
            <p:ph type="body" sz="quarter" idx="20"/>
          </p:nvPr>
        </p:nvSpPr>
        <p:spPr>
          <a:xfrm>
            <a:off x="9272569" y="5096694"/>
            <a:ext cx="2689105" cy="755650"/>
          </a:xfrm>
        </p:spPr>
        <p:txBody>
          <a:bodyPr/>
          <a:lstStyle>
            <a:lvl1pPr marL="0" indent="0">
              <a:buNone/>
              <a:defRPr>
                <a:solidFill>
                  <a:schemeClr val="bg1"/>
                </a:solidFill>
              </a:defRPr>
            </a:lvl1pPr>
          </a:lstStyle>
          <a:p>
            <a:pPr lvl="0"/>
            <a:r>
              <a:rPr lang="en-US"/>
              <a:t>Click to edit Master text styles</a:t>
            </a:r>
          </a:p>
        </p:txBody>
      </p:sp>
      <p:sp>
        <p:nvSpPr>
          <p:cNvPr id="44" name="TextBox 43">
            <a:extLst>
              <a:ext uri="{FF2B5EF4-FFF2-40B4-BE49-F238E27FC236}">
                <a16:creationId xmlns:a16="http://schemas.microsoft.com/office/drawing/2014/main" id="{D9E7729E-7D3B-4C4C-A0D2-7673925DB83F}"/>
              </a:ext>
            </a:extLst>
          </p:cNvPr>
          <p:cNvSpPr txBox="1"/>
          <p:nvPr userDrawn="1"/>
        </p:nvSpPr>
        <p:spPr>
          <a:xfrm>
            <a:off x="7559061" y="187809"/>
            <a:ext cx="4400550" cy="923330"/>
          </a:xfrm>
          <a:prstGeom prst="rect">
            <a:avLst/>
          </a:prstGeom>
          <a:noFill/>
        </p:spPr>
        <p:txBody>
          <a:bodyPr wrap="square" rtlCol="0">
            <a:spAutoFit/>
          </a:bodyPr>
          <a:lstStyle/>
          <a:p>
            <a:r>
              <a:rPr lang="en-US" sz="5400" dirty="0">
                <a:solidFill>
                  <a:srgbClr val="40404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Presenters</a:t>
            </a:r>
          </a:p>
        </p:txBody>
      </p:sp>
      <p:sp>
        <p:nvSpPr>
          <p:cNvPr id="45" name="Vertical Title 1">
            <a:extLst>
              <a:ext uri="{FF2B5EF4-FFF2-40B4-BE49-F238E27FC236}">
                <a16:creationId xmlns:a16="http://schemas.microsoft.com/office/drawing/2014/main" id="{2FD799F0-AD25-4850-AB44-296E6C9EF8DC}"/>
              </a:ext>
            </a:extLst>
          </p:cNvPr>
          <p:cNvSpPr txBox="1">
            <a:spLocks/>
          </p:cNvSpPr>
          <p:nvPr userDrawn="1"/>
        </p:nvSpPr>
        <p:spPr>
          <a:xfrm rot="16200000">
            <a:off x="7112122" y="4114443"/>
            <a:ext cx="972135" cy="2700968"/>
          </a:xfrm>
          <a:prstGeom prst="rect">
            <a:avLst/>
          </a:prstGeom>
        </p:spPr>
        <p:txBody>
          <a:bodyPr vert="eaVert" lIns="91440" tIns="45720" rIns="91440" bIns="45720" rtlCol="0" anchor="ctr">
            <a:normAutofit/>
          </a:bodyPr>
          <a:lstStyle>
            <a:lvl1pPr algn="l" defTabSz="914400" rtl="0" eaLnBrk="1" latinLnBrk="0" hangingPunct="1">
              <a:lnSpc>
                <a:spcPct val="90000"/>
              </a:lnSpc>
              <a:spcBef>
                <a:spcPct val="0"/>
              </a:spcBef>
              <a:buNone/>
              <a:defRPr sz="1500" kern="1200" cap="none" baseline="0">
                <a:solidFill>
                  <a:schemeClr val="bg1"/>
                </a:solidFill>
                <a:latin typeface="Arial" panose="020B0604020202020204" pitchFamily="34" charset="0"/>
                <a:ea typeface="+mj-ea"/>
                <a:cs typeface="+mj-cs"/>
              </a:defRPr>
            </a:lvl1pPr>
          </a:lstStyle>
          <a:p>
            <a:endParaRPr lang="en-US" dirty="0"/>
          </a:p>
        </p:txBody>
      </p:sp>
      <p:sp>
        <p:nvSpPr>
          <p:cNvPr id="46" name="Footer Placeholder 4">
            <a:extLst>
              <a:ext uri="{FF2B5EF4-FFF2-40B4-BE49-F238E27FC236}">
                <a16:creationId xmlns:a16="http://schemas.microsoft.com/office/drawing/2014/main" id="{7470632A-C812-412F-9533-4E518605972C}"/>
              </a:ext>
            </a:extLst>
          </p:cNvPr>
          <p:cNvSpPr>
            <a:spLocks noGrp="1"/>
          </p:cNvSpPr>
          <p:nvPr>
            <p:ph type="ftr" sz="quarter" idx="11"/>
          </p:nvPr>
        </p:nvSpPr>
        <p:spPr>
          <a:xfrm>
            <a:off x="-17487" y="6461913"/>
            <a:ext cx="4114800" cy="365125"/>
          </a:xfrm>
          <a:prstGeom prst="rect">
            <a:avLst/>
          </a:prstGeom>
        </p:spPr>
        <p:txBody>
          <a:bodyPr/>
          <a:lstStyle>
            <a:lvl1pPr>
              <a:defRPr>
                <a:solidFill>
                  <a:srgbClr val="7F7F7F"/>
                </a:solidFill>
                <a:latin typeface="Arial" panose="020B0604020202020204" pitchFamily="34" charset="0"/>
                <a:cs typeface="Arial" panose="020B0604020202020204" pitchFamily="34" charset="0"/>
              </a:defRPr>
            </a:lvl1pPr>
          </a:lstStyle>
          <a:p>
            <a:r>
              <a:rPr lang="en-US" dirty="0"/>
              <a:t>VanBlackLaw.com</a:t>
            </a:r>
          </a:p>
        </p:txBody>
      </p:sp>
    </p:spTree>
    <p:extLst>
      <p:ext uri="{BB962C8B-B14F-4D97-AF65-F5344CB8AC3E}">
        <p14:creationId xmlns:p14="http://schemas.microsoft.com/office/powerpoint/2010/main" val="33430539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_Ending Slide 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D6B3B8-33F5-4948-8696-4577EF50B09E}"/>
              </a:ext>
            </a:extLst>
          </p:cNvPr>
          <p:cNvSpPr/>
          <p:nvPr/>
        </p:nvSpPr>
        <p:spPr>
          <a:xfrm>
            <a:off x="0" y="318874"/>
            <a:ext cx="4408477" cy="6220252"/>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 name="Rectangle 2">
            <a:extLst>
              <a:ext uri="{FF2B5EF4-FFF2-40B4-BE49-F238E27FC236}">
                <a16:creationId xmlns:a16="http://schemas.microsoft.com/office/drawing/2014/main" id="{9CF33FC8-9EF1-4367-92FF-A9D5B387FDCF}"/>
              </a:ext>
            </a:extLst>
          </p:cNvPr>
          <p:cNvSpPr/>
          <p:nvPr/>
        </p:nvSpPr>
        <p:spPr>
          <a:xfrm>
            <a:off x="-639" y="1152525"/>
            <a:ext cx="12192639" cy="4505325"/>
          </a:xfrm>
          <a:prstGeom prst="rect">
            <a:avLst/>
          </a:prstGeom>
          <a:solidFill>
            <a:schemeClr val="tx1">
              <a:lumMod val="95000"/>
              <a:lumOff val="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8" name="TextBox 7">
            <a:extLst>
              <a:ext uri="{FF2B5EF4-FFF2-40B4-BE49-F238E27FC236}">
                <a16:creationId xmlns:a16="http://schemas.microsoft.com/office/drawing/2014/main" id="{E6ED07DE-37AD-4CB5-920A-5AD801FE3B7F}"/>
              </a:ext>
            </a:extLst>
          </p:cNvPr>
          <p:cNvSpPr txBox="1"/>
          <p:nvPr/>
        </p:nvSpPr>
        <p:spPr>
          <a:xfrm>
            <a:off x="7666137" y="176592"/>
            <a:ext cx="4400550" cy="923330"/>
          </a:xfrm>
          <a:prstGeom prst="rect">
            <a:avLst/>
          </a:prstGeom>
          <a:noFill/>
        </p:spPr>
        <p:txBody>
          <a:bodyPr wrap="square" rtlCol="0">
            <a:spAutoFit/>
          </a:bodyPr>
          <a:lstStyle/>
          <a:p>
            <a:r>
              <a:rPr lang="en-US" sz="5400" dirty="0">
                <a:solidFill>
                  <a:srgbClr val="40404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Thank You!</a:t>
            </a:r>
          </a:p>
        </p:txBody>
      </p:sp>
      <p:grpSp>
        <p:nvGrpSpPr>
          <p:cNvPr id="9" name="Group 8">
            <a:extLst>
              <a:ext uri="{FF2B5EF4-FFF2-40B4-BE49-F238E27FC236}">
                <a16:creationId xmlns:a16="http://schemas.microsoft.com/office/drawing/2014/main" id="{D273B82E-5732-482C-B6A2-D7FB56F3B346}"/>
              </a:ext>
            </a:extLst>
          </p:cNvPr>
          <p:cNvGrpSpPr/>
          <p:nvPr/>
        </p:nvGrpSpPr>
        <p:grpSpPr>
          <a:xfrm>
            <a:off x="9260847" y="4973426"/>
            <a:ext cx="2707258" cy="985414"/>
            <a:chOff x="276821" y="1357557"/>
            <a:chExt cx="12214146" cy="2626939"/>
          </a:xfrm>
        </p:grpSpPr>
        <p:grpSp>
          <p:nvGrpSpPr>
            <p:cNvPr id="10" name="Group 9">
              <a:extLst>
                <a:ext uri="{FF2B5EF4-FFF2-40B4-BE49-F238E27FC236}">
                  <a16:creationId xmlns:a16="http://schemas.microsoft.com/office/drawing/2014/main" id="{0200B298-1A40-4D5E-B3FC-0989C83682E6}"/>
                </a:ext>
              </a:extLst>
            </p:cNvPr>
            <p:cNvGrpSpPr/>
            <p:nvPr/>
          </p:nvGrpSpPr>
          <p:grpSpPr>
            <a:xfrm>
              <a:off x="276821" y="1369313"/>
              <a:ext cx="4525459" cy="2615183"/>
              <a:chOff x="379445" y="-2452384"/>
              <a:chExt cx="6027577" cy="2615183"/>
            </a:xfrm>
            <a:solidFill>
              <a:srgbClr val="7F7F7F"/>
            </a:solidFill>
          </p:grpSpPr>
          <p:sp>
            <p:nvSpPr>
              <p:cNvPr id="14" name="Rectangle 13">
                <a:extLst>
                  <a:ext uri="{FF2B5EF4-FFF2-40B4-BE49-F238E27FC236}">
                    <a16:creationId xmlns:a16="http://schemas.microsoft.com/office/drawing/2014/main" id="{EA8CBCC5-C7A7-48BA-A0E4-6E7F8087C427}"/>
                  </a:ext>
                </a:extLst>
              </p:cNvPr>
              <p:cNvSpPr/>
              <p:nvPr/>
            </p:nvSpPr>
            <p:spPr>
              <a:xfrm>
                <a:off x="379445" y="-2452384"/>
                <a:ext cx="3638939" cy="26128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Triangle 14">
                <a:extLst>
                  <a:ext uri="{FF2B5EF4-FFF2-40B4-BE49-F238E27FC236}">
                    <a16:creationId xmlns:a16="http://schemas.microsoft.com/office/drawing/2014/main" id="{589FE813-0EF3-4F6F-AB5A-59C9F6A02621}"/>
                  </a:ext>
                </a:extLst>
              </p:cNvPr>
              <p:cNvSpPr/>
              <p:nvPr/>
            </p:nvSpPr>
            <p:spPr>
              <a:xfrm>
                <a:off x="4018384" y="-2440352"/>
                <a:ext cx="2388638" cy="260315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a:extLst>
                <a:ext uri="{FF2B5EF4-FFF2-40B4-BE49-F238E27FC236}">
                  <a16:creationId xmlns:a16="http://schemas.microsoft.com/office/drawing/2014/main" id="{2E2EA8F5-8DE2-44C7-AF49-7950AE291119}"/>
                </a:ext>
              </a:extLst>
            </p:cNvPr>
            <p:cNvGrpSpPr/>
            <p:nvPr/>
          </p:nvGrpSpPr>
          <p:grpSpPr>
            <a:xfrm rot="10800000">
              <a:off x="3124484" y="1357557"/>
              <a:ext cx="9366483" cy="2617774"/>
              <a:chOff x="379445" y="-2457257"/>
              <a:chExt cx="6027575" cy="2617774"/>
            </a:xfrm>
            <a:solidFill>
              <a:srgbClr val="0B3B7D"/>
            </a:solidFill>
          </p:grpSpPr>
          <p:sp>
            <p:nvSpPr>
              <p:cNvPr id="12" name="Rectangle 11">
                <a:extLst>
                  <a:ext uri="{FF2B5EF4-FFF2-40B4-BE49-F238E27FC236}">
                    <a16:creationId xmlns:a16="http://schemas.microsoft.com/office/drawing/2014/main" id="{6765F63D-093C-4550-82EE-0B5EF4626053}"/>
                  </a:ext>
                </a:extLst>
              </p:cNvPr>
              <p:cNvSpPr/>
              <p:nvPr/>
            </p:nvSpPr>
            <p:spPr>
              <a:xfrm>
                <a:off x="379445" y="-2452382"/>
                <a:ext cx="4880236" cy="26128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a:extLst>
                  <a:ext uri="{FF2B5EF4-FFF2-40B4-BE49-F238E27FC236}">
                    <a16:creationId xmlns:a16="http://schemas.microsoft.com/office/drawing/2014/main" id="{C3A66BC4-E8A6-4987-BDD6-81EB7CDFFD2E}"/>
                  </a:ext>
                </a:extLst>
              </p:cNvPr>
              <p:cNvSpPr/>
              <p:nvPr/>
            </p:nvSpPr>
            <p:spPr>
              <a:xfrm>
                <a:off x="5259681" y="-2457257"/>
                <a:ext cx="1147339" cy="261777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7" name="Group 16">
            <a:extLst>
              <a:ext uri="{FF2B5EF4-FFF2-40B4-BE49-F238E27FC236}">
                <a16:creationId xmlns:a16="http://schemas.microsoft.com/office/drawing/2014/main" id="{83EEA8E7-FB86-432F-BB39-78BF52E00637}"/>
              </a:ext>
            </a:extLst>
          </p:cNvPr>
          <p:cNvGrpSpPr/>
          <p:nvPr/>
        </p:nvGrpSpPr>
        <p:grpSpPr>
          <a:xfrm>
            <a:off x="6244299" y="4977887"/>
            <a:ext cx="2716097" cy="985414"/>
            <a:chOff x="276821" y="1357557"/>
            <a:chExt cx="12214146" cy="2626939"/>
          </a:xfrm>
        </p:grpSpPr>
        <p:grpSp>
          <p:nvGrpSpPr>
            <p:cNvPr id="18" name="Group 17">
              <a:extLst>
                <a:ext uri="{FF2B5EF4-FFF2-40B4-BE49-F238E27FC236}">
                  <a16:creationId xmlns:a16="http://schemas.microsoft.com/office/drawing/2014/main" id="{A8F1AA35-ACC5-42DF-AEBB-5BA72BA32BDB}"/>
                </a:ext>
              </a:extLst>
            </p:cNvPr>
            <p:cNvGrpSpPr/>
            <p:nvPr/>
          </p:nvGrpSpPr>
          <p:grpSpPr>
            <a:xfrm>
              <a:off x="276821" y="1369313"/>
              <a:ext cx="4525459" cy="2615183"/>
              <a:chOff x="379445" y="-2452384"/>
              <a:chExt cx="6027577" cy="2615183"/>
            </a:xfrm>
            <a:solidFill>
              <a:srgbClr val="7F7F7F"/>
            </a:solidFill>
          </p:grpSpPr>
          <p:sp>
            <p:nvSpPr>
              <p:cNvPr id="22" name="Rectangle 21">
                <a:extLst>
                  <a:ext uri="{FF2B5EF4-FFF2-40B4-BE49-F238E27FC236}">
                    <a16:creationId xmlns:a16="http://schemas.microsoft.com/office/drawing/2014/main" id="{5F6894B9-7406-495F-B421-237A381C77FA}"/>
                  </a:ext>
                </a:extLst>
              </p:cNvPr>
              <p:cNvSpPr/>
              <p:nvPr/>
            </p:nvSpPr>
            <p:spPr>
              <a:xfrm>
                <a:off x="379445" y="-2452384"/>
                <a:ext cx="3638939" cy="26128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a:extLst>
                  <a:ext uri="{FF2B5EF4-FFF2-40B4-BE49-F238E27FC236}">
                    <a16:creationId xmlns:a16="http://schemas.microsoft.com/office/drawing/2014/main" id="{14DD90F7-C880-48CF-987B-56EDF32E7E05}"/>
                  </a:ext>
                </a:extLst>
              </p:cNvPr>
              <p:cNvSpPr/>
              <p:nvPr/>
            </p:nvSpPr>
            <p:spPr>
              <a:xfrm>
                <a:off x="4018384" y="-2440352"/>
                <a:ext cx="2388638" cy="260315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3275FB16-ACAA-4520-962F-65B634112482}"/>
                </a:ext>
              </a:extLst>
            </p:cNvPr>
            <p:cNvGrpSpPr/>
            <p:nvPr/>
          </p:nvGrpSpPr>
          <p:grpSpPr>
            <a:xfrm rot="10800000">
              <a:off x="3124484" y="1357557"/>
              <a:ext cx="9366483" cy="2617774"/>
              <a:chOff x="379445" y="-2457257"/>
              <a:chExt cx="6027575" cy="2617774"/>
            </a:xfrm>
            <a:solidFill>
              <a:srgbClr val="0B3B7D"/>
            </a:solidFill>
          </p:grpSpPr>
          <p:sp>
            <p:nvSpPr>
              <p:cNvPr id="20" name="Rectangle 19">
                <a:extLst>
                  <a:ext uri="{FF2B5EF4-FFF2-40B4-BE49-F238E27FC236}">
                    <a16:creationId xmlns:a16="http://schemas.microsoft.com/office/drawing/2014/main" id="{46943C72-E2A1-4555-854C-E41A3C8A89DC}"/>
                  </a:ext>
                </a:extLst>
              </p:cNvPr>
              <p:cNvSpPr/>
              <p:nvPr/>
            </p:nvSpPr>
            <p:spPr>
              <a:xfrm>
                <a:off x="379445" y="-2452382"/>
                <a:ext cx="4880236" cy="26128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Triangle 20">
                <a:extLst>
                  <a:ext uri="{FF2B5EF4-FFF2-40B4-BE49-F238E27FC236}">
                    <a16:creationId xmlns:a16="http://schemas.microsoft.com/office/drawing/2014/main" id="{086E3793-DAEF-4260-9C43-69AF4FE3D2EC}"/>
                  </a:ext>
                </a:extLst>
              </p:cNvPr>
              <p:cNvSpPr/>
              <p:nvPr/>
            </p:nvSpPr>
            <p:spPr>
              <a:xfrm>
                <a:off x="5259681" y="-2457257"/>
                <a:ext cx="1147339" cy="261777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5" name="Group 24">
            <a:extLst>
              <a:ext uri="{FF2B5EF4-FFF2-40B4-BE49-F238E27FC236}">
                <a16:creationId xmlns:a16="http://schemas.microsoft.com/office/drawing/2014/main" id="{16EC75F1-EC81-4A66-899E-0DDA132AD345}"/>
              </a:ext>
            </a:extLst>
          </p:cNvPr>
          <p:cNvGrpSpPr/>
          <p:nvPr/>
        </p:nvGrpSpPr>
        <p:grpSpPr>
          <a:xfrm>
            <a:off x="3231604" y="4977887"/>
            <a:ext cx="2716097" cy="985414"/>
            <a:chOff x="276821" y="1357557"/>
            <a:chExt cx="12214146" cy="2626939"/>
          </a:xfrm>
        </p:grpSpPr>
        <p:grpSp>
          <p:nvGrpSpPr>
            <p:cNvPr id="26" name="Group 25">
              <a:extLst>
                <a:ext uri="{FF2B5EF4-FFF2-40B4-BE49-F238E27FC236}">
                  <a16:creationId xmlns:a16="http://schemas.microsoft.com/office/drawing/2014/main" id="{E25625B0-3A79-4732-AB1A-A4230F3AE9DE}"/>
                </a:ext>
              </a:extLst>
            </p:cNvPr>
            <p:cNvGrpSpPr/>
            <p:nvPr/>
          </p:nvGrpSpPr>
          <p:grpSpPr>
            <a:xfrm>
              <a:off x="276821" y="1369313"/>
              <a:ext cx="4525459" cy="2615183"/>
              <a:chOff x="379445" y="-2452384"/>
              <a:chExt cx="6027577" cy="2615183"/>
            </a:xfrm>
            <a:solidFill>
              <a:srgbClr val="7F7F7F"/>
            </a:solidFill>
          </p:grpSpPr>
          <p:sp>
            <p:nvSpPr>
              <p:cNvPr id="30" name="Rectangle 29">
                <a:extLst>
                  <a:ext uri="{FF2B5EF4-FFF2-40B4-BE49-F238E27FC236}">
                    <a16:creationId xmlns:a16="http://schemas.microsoft.com/office/drawing/2014/main" id="{06493023-BDF3-4B30-A0A9-4DC8E8FAFD5F}"/>
                  </a:ext>
                </a:extLst>
              </p:cNvPr>
              <p:cNvSpPr/>
              <p:nvPr/>
            </p:nvSpPr>
            <p:spPr>
              <a:xfrm>
                <a:off x="379445" y="-2452384"/>
                <a:ext cx="3638939" cy="26128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ight Triangle 30">
                <a:extLst>
                  <a:ext uri="{FF2B5EF4-FFF2-40B4-BE49-F238E27FC236}">
                    <a16:creationId xmlns:a16="http://schemas.microsoft.com/office/drawing/2014/main" id="{C5ED5EF5-2489-431C-A7CE-322522D6D341}"/>
                  </a:ext>
                </a:extLst>
              </p:cNvPr>
              <p:cNvSpPr/>
              <p:nvPr/>
            </p:nvSpPr>
            <p:spPr>
              <a:xfrm>
                <a:off x="4018384" y="-2440352"/>
                <a:ext cx="2388638" cy="260315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Group 26">
              <a:extLst>
                <a:ext uri="{FF2B5EF4-FFF2-40B4-BE49-F238E27FC236}">
                  <a16:creationId xmlns:a16="http://schemas.microsoft.com/office/drawing/2014/main" id="{C6636CA7-D19D-410D-8EB7-2BF7ADEFB289}"/>
                </a:ext>
              </a:extLst>
            </p:cNvPr>
            <p:cNvGrpSpPr/>
            <p:nvPr/>
          </p:nvGrpSpPr>
          <p:grpSpPr>
            <a:xfrm rot="10800000">
              <a:off x="3124484" y="1357557"/>
              <a:ext cx="9366483" cy="2617774"/>
              <a:chOff x="379445" y="-2457257"/>
              <a:chExt cx="6027575" cy="2617774"/>
            </a:xfrm>
            <a:solidFill>
              <a:srgbClr val="0B3B7D"/>
            </a:solidFill>
          </p:grpSpPr>
          <p:sp>
            <p:nvSpPr>
              <p:cNvPr id="28" name="Rectangle 27">
                <a:extLst>
                  <a:ext uri="{FF2B5EF4-FFF2-40B4-BE49-F238E27FC236}">
                    <a16:creationId xmlns:a16="http://schemas.microsoft.com/office/drawing/2014/main" id="{F3EA9B61-AB9E-4D23-BB4C-912B97360DE1}"/>
                  </a:ext>
                </a:extLst>
              </p:cNvPr>
              <p:cNvSpPr/>
              <p:nvPr/>
            </p:nvSpPr>
            <p:spPr>
              <a:xfrm>
                <a:off x="379445" y="-2452382"/>
                <a:ext cx="4880236" cy="26128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ight Triangle 28">
                <a:extLst>
                  <a:ext uri="{FF2B5EF4-FFF2-40B4-BE49-F238E27FC236}">
                    <a16:creationId xmlns:a16="http://schemas.microsoft.com/office/drawing/2014/main" id="{F9A72083-7256-46EE-A6F8-74087419A67E}"/>
                  </a:ext>
                </a:extLst>
              </p:cNvPr>
              <p:cNvSpPr/>
              <p:nvPr/>
            </p:nvSpPr>
            <p:spPr>
              <a:xfrm>
                <a:off x="5259681" y="-2457257"/>
                <a:ext cx="1147339" cy="261777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3" name="Group 32">
            <a:extLst>
              <a:ext uri="{FF2B5EF4-FFF2-40B4-BE49-F238E27FC236}">
                <a16:creationId xmlns:a16="http://schemas.microsoft.com/office/drawing/2014/main" id="{3ABCFA11-090C-4DA8-A0DD-C4B46DA32023}"/>
              </a:ext>
            </a:extLst>
          </p:cNvPr>
          <p:cNvGrpSpPr/>
          <p:nvPr/>
        </p:nvGrpSpPr>
        <p:grpSpPr>
          <a:xfrm>
            <a:off x="223647" y="4977030"/>
            <a:ext cx="2709484" cy="985414"/>
            <a:chOff x="276821" y="1357557"/>
            <a:chExt cx="12214146" cy="2626939"/>
          </a:xfrm>
        </p:grpSpPr>
        <p:grpSp>
          <p:nvGrpSpPr>
            <p:cNvPr id="34" name="Group 33">
              <a:extLst>
                <a:ext uri="{FF2B5EF4-FFF2-40B4-BE49-F238E27FC236}">
                  <a16:creationId xmlns:a16="http://schemas.microsoft.com/office/drawing/2014/main" id="{C03623FD-707D-42E0-B883-05D0B91AE8AA}"/>
                </a:ext>
              </a:extLst>
            </p:cNvPr>
            <p:cNvGrpSpPr/>
            <p:nvPr/>
          </p:nvGrpSpPr>
          <p:grpSpPr>
            <a:xfrm>
              <a:off x="276821" y="1369313"/>
              <a:ext cx="4525459" cy="2615183"/>
              <a:chOff x="379445" y="-2452384"/>
              <a:chExt cx="6027577" cy="2615183"/>
            </a:xfrm>
            <a:solidFill>
              <a:srgbClr val="7F7F7F"/>
            </a:solidFill>
          </p:grpSpPr>
          <p:sp>
            <p:nvSpPr>
              <p:cNvPr id="38" name="Rectangle 37">
                <a:extLst>
                  <a:ext uri="{FF2B5EF4-FFF2-40B4-BE49-F238E27FC236}">
                    <a16:creationId xmlns:a16="http://schemas.microsoft.com/office/drawing/2014/main" id="{0B858DA9-1A41-438A-8897-5A951E9F561D}"/>
                  </a:ext>
                </a:extLst>
              </p:cNvPr>
              <p:cNvSpPr/>
              <p:nvPr/>
            </p:nvSpPr>
            <p:spPr>
              <a:xfrm>
                <a:off x="379445" y="-2452384"/>
                <a:ext cx="3638939" cy="26128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ight Triangle 38">
                <a:extLst>
                  <a:ext uri="{FF2B5EF4-FFF2-40B4-BE49-F238E27FC236}">
                    <a16:creationId xmlns:a16="http://schemas.microsoft.com/office/drawing/2014/main" id="{CE0C1466-C1A7-4A94-87B1-2597E3444B3D}"/>
                  </a:ext>
                </a:extLst>
              </p:cNvPr>
              <p:cNvSpPr/>
              <p:nvPr/>
            </p:nvSpPr>
            <p:spPr>
              <a:xfrm>
                <a:off x="4018384" y="-2440352"/>
                <a:ext cx="2388638" cy="260315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DD76F485-F2E2-42B7-919E-16526DED8AD9}"/>
                </a:ext>
              </a:extLst>
            </p:cNvPr>
            <p:cNvGrpSpPr/>
            <p:nvPr/>
          </p:nvGrpSpPr>
          <p:grpSpPr>
            <a:xfrm rot="10800000">
              <a:off x="3124484" y="1357557"/>
              <a:ext cx="9366483" cy="2617774"/>
              <a:chOff x="379445" y="-2457257"/>
              <a:chExt cx="6027575" cy="2617774"/>
            </a:xfrm>
            <a:solidFill>
              <a:srgbClr val="0B3B7D"/>
            </a:solidFill>
          </p:grpSpPr>
          <p:sp>
            <p:nvSpPr>
              <p:cNvPr id="36" name="Rectangle 35">
                <a:extLst>
                  <a:ext uri="{FF2B5EF4-FFF2-40B4-BE49-F238E27FC236}">
                    <a16:creationId xmlns:a16="http://schemas.microsoft.com/office/drawing/2014/main" id="{EB513CEA-DA79-4092-923B-78B5B55389E8}"/>
                  </a:ext>
                </a:extLst>
              </p:cNvPr>
              <p:cNvSpPr/>
              <p:nvPr/>
            </p:nvSpPr>
            <p:spPr>
              <a:xfrm>
                <a:off x="379445" y="-2452382"/>
                <a:ext cx="4880236" cy="26128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ight Triangle 36">
                <a:extLst>
                  <a:ext uri="{FF2B5EF4-FFF2-40B4-BE49-F238E27FC236}">
                    <a16:creationId xmlns:a16="http://schemas.microsoft.com/office/drawing/2014/main" id="{422D8979-E307-485E-B0CF-69FCCA3354A2}"/>
                  </a:ext>
                </a:extLst>
              </p:cNvPr>
              <p:cNvSpPr/>
              <p:nvPr/>
            </p:nvSpPr>
            <p:spPr>
              <a:xfrm>
                <a:off x="5259681" y="-2457257"/>
                <a:ext cx="1147339" cy="261777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2" name="TextBox 41">
            <a:extLst>
              <a:ext uri="{FF2B5EF4-FFF2-40B4-BE49-F238E27FC236}">
                <a16:creationId xmlns:a16="http://schemas.microsoft.com/office/drawing/2014/main" id="{3A9FA83D-2F33-4505-BC5D-8B88373CA647}"/>
              </a:ext>
            </a:extLst>
          </p:cNvPr>
          <p:cNvSpPr txBox="1"/>
          <p:nvPr/>
        </p:nvSpPr>
        <p:spPr>
          <a:xfrm>
            <a:off x="4513791" y="6035075"/>
            <a:ext cx="7040880" cy="577081"/>
          </a:xfrm>
          <a:prstGeom prst="rect">
            <a:avLst/>
          </a:prstGeom>
          <a:noFill/>
        </p:spPr>
        <p:txBody>
          <a:bodyPr wrap="square" rtlCol="0">
            <a:spAutoFit/>
          </a:bodyPr>
          <a:lstStyle/>
          <a:p>
            <a:pPr algn="ctr"/>
            <a:r>
              <a:rPr lang="en-US" sz="1050" dirty="0">
                <a:solidFill>
                  <a:srgbClr val="7F7F7F"/>
                </a:solidFill>
                <a:latin typeface="Arial" panose="020B0604020202020204" pitchFamily="34" charset="0"/>
                <a:ea typeface="MS PGothic" panose="020B0600070205080204" pitchFamily="34" charset="-128"/>
                <a:cs typeface="Arial" panose="020B0604020202020204" pitchFamily="34" charset="0"/>
              </a:rPr>
              <a:t>The information in this presentation is for general information about the topics discussed, and is not legal or tax advice. Nor does any exchange of information associated with this presentation in any way establish an attorney-client relationship.</a:t>
            </a:r>
          </a:p>
        </p:txBody>
      </p:sp>
      <p:sp>
        <p:nvSpPr>
          <p:cNvPr id="51" name="Slide Number Placeholder 5">
            <a:extLst>
              <a:ext uri="{FF2B5EF4-FFF2-40B4-BE49-F238E27FC236}">
                <a16:creationId xmlns:a16="http://schemas.microsoft.com/office/drawing/2014/main" id="{8B0B58A7-D444-499C-BF49-8B0F1B1621BA}"/>
              </a:ext>
            </a:extLst>
          </p:cNvPr>
          <p:cNvSpPr>
            <a:spLocks noGrp="1"/>
          </p:cNvSpPr>
          <p:nvPr>
            <p:ph type="sldNum" sz="quarter" idx="12"/>
          </p:nvPr>
        </p:nvSpPr>
        <p:spPr>
          <a:xfrm>
            <a:off x="8976360" y="6517377"/>
            <a:ext cx="2743200" cy="365125"/>
          </a:xfrm>
        </p:spPr>
        <p:txBody>
          <a:bodyPr/>
          <a:lstStyle>
            <a:lvl1pPr>
              <a:defRPr>
                <a:solidFill>
                  <a:schemeClr val="tx1"/>
                </a:solidFill>
              </a:defRPr>
            </a:lvl1pPr>
          </a:lstStyle>
          <a:p>
            <a:fld id="{1A8E7E4D-98C5-4E51-A109-4F0887146D55}" type="slidenum">
              <a:rPr lang="en-US" smtClean="0"/>
              <a:pPr/>
              <a:t>‹#›</a:t>
            </a:fld>
            <a:endParaRPr lang="en-US"/>
          </a:p>
        </p:txBody>
      </p:sp>
      <p:sp>
        <p:nvSpPr>
          <p:cNvPr id="54" name="TextBox 53">
            <a:extLst>
              <a:ext uri="{FF2B5EF4-FFF2-40B4-BE49-F238E27FC236}">
                <a16:creationId xmlns:a16="http://schemas.microsoft.com/office/drawing/2014/main" id="{F56739E9-3AF5-42A1-9EC5-8EF436DB8C05}"/>
              </a:ext>
            </a:extLst>
          </p:cNvPr>
          <p:cNvSpPr txBox="1"/>
          <p:nvPr/>
        </p:nvSpPr>
        <p:spPr>
          <a:xfrm>
            <a:off x="7666137" y="176592"/>
            <a:ext cx="4400550" cy="923330"/>
          </a:xfrm>
          <a:prstGeom prst="rect">
            <a:avLst/>
          </a:prstGeom>
          <a:noFill/>
        </p:spPr>
        <p:txBody>
          <a:bodyPr wrap="square" rtlCol="0">
            <a:spAutoFit/>
          </a:bodyPr>
          <a:lstStyle/>
          <a:p>
            <a:r>
              <a:rPr lang="en-US" sz="5400" dirty="0">
                <a:solidFill>
                  <a:srgbClr val="40404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Thank You!</a:t>
            </a:r>
          </a:p>
        </p:txBody>
      </p:sp>
      <p:sp>
        <p:nvSpPr>
          <p:cNvPr id="85" name="Vertical Title 1">
            <a:extLst>
              <a:ext uri="{FF2B5EF4-FFF2-40B4-BE49-F238E27FC236}">
                <a16:creationId xmlns:a16="http://schemas.microsoft.com/office/drawing/2014/main" id="{A4A9013E-B0DD-47D5-9BEE-EA3AB2168AD4}"/>
              </a:ext>
            </a:extLst>
          </p:cNvPr>
          <p:cNvSpPr txBox="1">
            <a:spLocks/>
          </p:cNvSpPr>
          <p:nvPr/>
        </p:nvSpPr>
        <p:spPr>
          <a:xfrm rot="16200000">
            <a:off x="7112122" y="4114443"/>
            <a:ext cx="972135" cy="2700968"/>
          </a:xfrm>
          <a:prstGeom prst="rect">
            <a:avLst/>
          </a:prstGeom>
        </p:spPr>
        <p:txBody>
          <a:bodyPr vert="eaVert" lIns="91440" tIns="45720" rIns="91440" bIns="45720" rtlCol="0" anchor="ctr">
            <a:normAutofit/>
          </a:bodyPr>
          <a:lstStyle>
            <a:lvl1pPr algn="l" defTabSz="914400" rtl="0" eaLnBrk="1" latinLnBrk="0" hangingPunct="1">
              <a:lnSpc>
                <a:spcPct val="90000"/>
              </a:lnSpc>
              <a:spcBef>
                <a:spcPct val="0"/>
              </a:spcBef>
              <a:buNone/>
              <a:defRPr sz="1500" kern="1200" cap="none" baseline="0">
                <a:solidFill>
                  <a:schemeClr val="bg1"/>
                </a:solidFill>
                <a:latin typeface="Arial" panose="020B0604020202020204" pitchFamily="34" charset="0"/>
                <a:ea typeface="+mj-ea"/>
                <a:cs typeface="+mj-cs"/>
              </a:defRPr>
            </a:lvl1pPr>
          </a:lstStyle>
          <a:p>
            <a:endParaRPr lang="en-US" dirty="0"/>
          </a:p>
        </p:txBody>
      </p:sp>
      <p:sp>
        <p:nvSpPr>
          <p:cNvPr id="5" name="Picture Placeholder 4">
            <a:extLst>
              <a:ext uri="{FF2B5EF4-FFF2-40B4-BE49-F238E27FC236}">
                <a16:creationId xmlns:a16="http://schemas.microsoft.com/office/drawing/2014/main" id="{06429007-4D01-4D47-BD1D-0202F304AA03}"/>
              </a:ext>
            </a:extLst>
          </p:cNvPr>
          <p:cNvSpPr>
            <a:spLocks noGrp="1"/>
          </p:cNvSpPr>
          <p:nvPr>
            <p:ph type="pic" sz="quarter" idx="13"/>
          </p:nvPr>
        </p:nvSpPr>
        <p:spPr>
          <a:xfrm>
            <a:off x="223838" y="1587500"/>
            <a:ext cx="2709862" cy="3386138"/>
          </a:xfrm>
        </p:spPr>
        <p:txBody>
          <a:bodyPr/>
          <a:lstStyle/>
          <a:p>
            <a:r>
              <a:rPr lang="en-US"/>
              <a:t>Click icon to add picture</a:t>
            </a:r>
          </a:p>
        </p:txBody>
      </p:sp>
      <p:sp>
        <p:nvSpPr>
          <p:cNvPr id="87" name="Picture Placeholder 4">
            <a:extLst>
              <a:ext uri="{FF2B5EF4-FFF2-40B4-BE49-F238E27FC236}">
                <a16:creationId xmlns:a16="http://schemas.microsoft.com/office/drawing/2014/main" id="{D3BCD504-EE8F-454E-AA97-8D62AFCBDF6D}"/>
              </a:ext>
            </a:extLst>
          </p:cNvPr>
          <p:cNvSpPr>
            <a:spLocks noGrp="1"/>
          </p:cNvSpPr>
          <p:nvPr>
            <p:ph type="pic" sz="quarter" idx="14"/>
          </p:nvPr>
        </p:nvSpPr>
        <p:spPr>
          <a:xfrm>
            <a:off x="3219519" y="1597235"/>
            <a:ext cx="2709862" cy="3386138"/>
          </a:xfrm>
        </p:spPr>
        <p:txBody>
          <a:bodyPr/>
          <a:lstStyle/>
          <a:p>
            <a:r>
              <a:rPr lang="en-US"/>
              <a:t>Click icon to add picture</a:t>
            </a:r>
          </a:p>
        </p:txBody>
      </p:sp>
      <p:sp>
        <p:nvSpPr>
          <p:cNvPr id="88" name="Picture Placeholder 4">
            <a:extLst>
              <a:ext uri="{FF2B5EF4-FFF2-40B4-BE49-F238E27FC236}">
                <a16:creationId xmlns:a16="http://schemas.microsoft.com/office/drawing/2014/main" id="{335C2AC6-9F88-4C51-8B93-6B1F9B040C66}"/>
              </a:ext>
            </a:extLst>
          </p:cNvPr>
          <p:cNvSpPr>
            <a:spLocks noGrp="1"/>
          </p:cNvSpPr>
          <p:nvPr>
            <p:ph type="pic" sz="quarter" idx="15"/>
          </p:nvPr>
        </p:nvSpPr>
        <p:spPr>
          <a:xfrm>
            <a:off x="6236553" y="1579443"/>
            <a:ext cx="2709862" cy="3386138"/>
          </a:xfrm>
        </p:spPr>
        <p:txBody>
          <a:bodyPr/>
          <a:lstStyle/>
          <a:p>
            <a:r>
              <a:rPr lang="en-US"/>
              <a:t>Click icon to add picture</a:t>
            </a:r>
          </a:p>
        </p:txBody>
      </p:sp>
      <p:sp>
        <p:nvSpPr>
          <p:cNvPr id="89" name="Picture Placeholder 4">
            <a:extLst>
              <a:ext uri="{FF2B5EF4-FFF2-40B4-BE49-F238E27FC236}">
                <a16:creationId xmlns:a16="http://schemas.microsoft.com/office/drawing/2014/main" id="{7E981227-9513-4D4F-85DE-710C3D7EEF8D}"/>
              </a:ext>
            </a:extLst>
          </p:cNvPr>
          <p:cNvSpPr>
            <a:spLocks noGrp="1"/>
          </p:cNvSpPr>
          <p:nvPr>
            <p:ph type="pic" sz="quarter" idx="16"/>
          </p:nvPr>
        </p:nvSpPr>
        <p:spPr>
          <a:xfrm>
            <a:off x="9260847" y="1587500"/>
            <a:ext cx="2698764" cy="3386138"/>
          </a:xfrm>
        </p:spPr>
        <p:txBody>
          <a:bodyPr/>
          <a:lstStyle/>
          <a:p>
            <a:r>
              <a:rPr lang="en-US"/>
              <a:t>Click icon to add picture</a:t>
            </a:r>
          </a:p>
        </p:txBody>
      </p:sp>
      <p:sp>
        <p:nvSpPr>
          <p:cNvPr id="7" name="Text Placeholder 6">
            <a:extLst>
              <a:ext uri="{FF2B5EF4-FFF2-40B4-BE49-F238E27FC236}">
                <a16:creationId xmlns:a16="http://schemas.microsoft.com/office/drawing/2014/main" id="{A0D50586-355A-4B11-963F-8B4FF4E052BD}"/>
              </a:ext>
            </a:extLst>
          </p:cNvPr>
          <p:cNvSpPr>
            <a:spLocks noGrp="1"/>
          </p:cNvSpPr>
          <p:nvPr>
            <p:ph type="body" sz="quarter" idx="17"/>
          </p:nvPr>
        </p:nvSpPr>
        <p:spPr>
          <a:xfrm>
            <a:off x="218408" y="5095875"/>
            <a:ext cx="2689105" cy="755650"/>
          </a:xfrm>
        </p:spPr>
        <p:txBody>
          <a:bodyPr/>
          <a:lstStyle>
            <a:lvl1pPr marL="0" indent="0">
              <a:buNone/>
              <a:defRPr>
                <a:solidFill>
                  <a:schemeClr val="bg1"/>
                </a:solidFill>
              </a:defRPr>
            </a:lvl1pPr>
          </a:lstStyle>
          <a:p>
            <a:pPr lvl="0"/>
            <a:r>
              <a:rPr lang="en-US"/>
              <a:t>Click to edit Master text styles</a:t>
            </a:r>
          </a:p>
        </p:txBody>
      </p:sp>
      <p:sp>
        <p:nvSpPr>
          <p:cNvPr id="90" name="Text Placeholder 6">
            <a:extLst>
              <a:ext uri="{FF2B5EF4-FFF2-40B4-BE49-F238E27FC236}">
                <a16:creationId xmlns:a16="http://schemas.microsoft.com/office/drawing/2014/main" id="{D26FDDED-2FA3-45C5-8C16-149E4C1B966F}"/>
              </a:ext>
            </a:extLst>
          </p:cNvPr>
          <p:cNvSpPr>
            <a:spLocks noGrp="1"/>
          </p:cNvSpPr>
          <p:nvPr>
            <p:ph type="body" sz="quarter" idx="18"/>
          </p:nvPr>
        </p:nvSpPr>
        <p:spPr>
          <a:xfrm>
            <a:off x="3229897" y="5095875"/>
            <a:ext cx="2689105" cy="755650"/>
          </a:xfrm>
        </p:spPr>
        <p:txBody>
          <a:bodyPr/>
          <a:lstStyle>
            <a:lvl1pPr marL="0" indent="0">
              <a:buNone/>
              <a:defRPr>
                <a:solidFill>
                  <a:schemeClr val="bg1"/>
                </a:solidFill>
              </a:defRPr>
            </a:lvl1pPr>
          </a:lstStyle>
          <a:p>
            <a:pPr lvl="0"/>
            <a:r>
              <a:rPr lang="en-US"/>
              <a:t>Click to edit Master text styles</a:t>
            </a:r>
          </a:p>
        </p:txBody>
      </p:sp>
      <p:sp>
        <p:nvSpPr>
          <p:cNvPr id="91" name="Text Placeholder 6">
            <a:extLst>
              <a:ext uri="{FF2B5EF4-FFF2-40B4-BE49-F238E27FC236}">
                <a16:creationId xmlns:a16="http://schemas.microsoft.com/office/drawing/2014/main" id="{30E516B2-EDAD-4815-AB19-91AE573ED21F}"/>
              </a:ext>
            </a:extLst>
          </p:cNvPr>
          <p:cNvSpPr>
            <a:spLocks noGrp="1"/>
          </p:cNvSpPr>
          <p:nvPr>
            <p:ph type="body" sz="quarter" idx="19"/>
          </p:nvPr>
        </p:nvSpPr>
        <p:spPr>
          <a:xfrm>
            <a:off x="6265149" y="5095875"/>
            <a:ext cx="2689105" cy="755650"/>
          </a:xfrm>
        </p:spPr>
        <p:txBody>
          <a:bodyPr/>
          <a:lstStyle>
            <a:lvl1pPr marL="0" indent="0">
              <a:buNone/>
              <a:defRPr>
                <a:solidFill>
                  <a:schemeClr val="bg1"/>
                </a:solidFill>
              </a:defRPr>
            </a:lvl1pPr>
          </a:lstStyle>
          <a:p>
            <a:pPr lvl="0"/>
            <a:r>
              <a:rPr lang="en-US"/>
              <a:t>Click to edit Master text styles</a:t>
            </a:r>
          </a:p>
        </p:txBody>
      </p:sp>
      <p:sp>
        <p:nvSpPr>
          <p:cNvPr id="92" name="Text Placeholder 6">
            <a:extLst>
              <a:ext uri="{FF2B5EF4-FFF2-40B4-BE49-F238E27FC236}">
                <a16:creationId xmlns:a16="http://schemas.microsoft.com/office/drawing/2014/main" id="{D5F4F166-E677-485A-B912-893A679A02A2}"/>
              </a:ext>
            </a:extLst>
          </p:cNvPr>
          <p:cNvSpPr>
            <a:spLocks noGrp="1"/>
          </p:cNvSpPr>
          <p:nvPr>
            <p:ph type="body" sz="quarter" idx="20"/>
          </p:nvPr>
        </p:nvSpPr>
        <p:spPr>
          <a:xfrm>
            <a:off x="9272569" y="5096694"/>
            <a:ext cx="2689105" cy="755650"/>
          </a:xfrm>
        </p:spPr>
        <p:txBody>
          <a:bodyPr/>
          <a:lstStyle>
            <a:lvl1pPr marL="0" indent="0">
              <a:buNone/>
              <a:defRPr>
                <a:solidFill>
                  <a:schemeClr val="bg1"/>
                </a:solidFill>
              </a:defRPr>
            </a:lvl1pPr>
          </a:lstStyle>
          <a:p>
            <a:pPr lvl="0"/>
            <a:r>
              <a:rPr lang="en-US"/>
              <a:t>Click to edit Master text styles</a:t>
            </a:r>
          </a:p>
        </p:txBody>
      </p:sp>
      <p:sp>
        <p:nvSpPr>
          <p:cNvPr id="45" name="TextBox 44">
            <a:extLst>
              <a:ext uri="{FF2B5EF4-FFF2-40B4-BE49-F238E27FC236}">
                <a16:creationId xmlns:a16="http://schemas.microsoft.com/office/drawing/2014/main" id="{EF185A16-C891-41AA-B1D4-9E6C20DE9607}"/>
              </a:ext>
            </a:extLst>
          </p:cNvPr>
          <p:cNvSpPr txBox="1"/>
          <p:nvPr userDrawn="1"/>
        </p:nvSpPr>
        <p:spPr>
          <a:xfrm>
            <a:off x="7666137" y="176592"/>
            <a:ext cx="4400550" cy="923330"/>
          </a:xfrm>
          <a:prstGeom prst="rect">
            <a:avLst/>
          </a:prstGeom>
          <a:noFill/>
        </p:spPr>
        <p:txBody>
          <a:bodyPr wrap="square" rtlCol="0">
            <a:spAutoFit/>
          </a:bodyPr>
          <a:lstStyle/>
          <a:p>
            <a:r>
              <a:rPr lang="en-US" sz="5400" dirty="0">
                <a:solidFill>
                  <a:srgbClr val="40404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Thank You!</a:t>
            </a:r>
          </a:p>
        </p:txBody>
      </p:sp>
      <p:sp>
        <p:nvSpPr>
          <p:cNvPr id="46" name="Vertical Title 1">
            <a:extLst>
              <a:ext uri="{FF2B5EF4-FFF2-40B4-BE49-F238E27FC236}">
                <a16:creationId xmlns:a16="http://schemas.microsoft.com/office/drawing/2014/main" id="{8F97D96B-A666-4C13-BDD2-EDDDDDFCD2BC}"/>
              </a:ext>
            </a:extLst>
          </p:cNvPr>
          <p:cNvSpPr txBox="1">
            <a:spLocks/>
          </p:cNvSpPr>
          <p:nvPr userDrawn="1"/>
        </p:nvSpPr>
        <p:spPr>
          <a:xfrm rot="16200000">
            <a:off x="7112122" y="4114443"/>
            <a:ext cx="972135" cy="2700968"/>
          </a:xfrm>
          <a:prstGeom prst="rect">
            <a:avLst/>
          </a:prstGeom>
        </p:spPr>
        <p:txBody>
          <a:bodyPr vert="eaVert" lIns="91440" tIns="45720" rIns="91440" bIns="45720" rtlCol="0" anchor="ctr">
            <a:normAutofit/>
          </a:bodyPr>
          <a:lstStyle>
            <a:lvl1pPr algn="l" defTabSz="914400" rtl="0" eaLnBrk="1" latinLnBrk="0" hangingPunct="1">
              <a:lnSpc>
                <a:spcPct val="90000"/>
              </a:lnSpc>
              <a:spcBef>
                <a:spcPct val="0"/>
              </a:spcBef>
              <a:buNone/>
              <a:defRPr sz="1500" kern="1200" cap="none" baseline="0">
                <a:solidFill>
                  <a:schemeClr val="bg1"/>
                </a:solidFill>
                <a:latin typeface="Arial" panose="020B0604020202020204" pitchFamily="34" charset="0"/>
                <a:ea typeface="+mj-ea"/>
                <a:cs typeface="+mj-cs"/>
              </a:defRPr>
            </a:lvl1pPr>
          </a:lstStyle>
          <a:p>
            <a:endParaRPr lang="en-US" dirty="0"/>
          </a:p>
        </p:txBody>
      </p:sp>
      <p:sp>
        <p:nvSpPr>
          <p:cNvPr id="47" name="Footer Placeholder 4">
            <a:extLst>
              <a:ext uri="{FF2B5EF4-FFF2-40B4-BE49-F238E27FC236}">
                <a16:creationId xmlns:a16="http://schemas.microsoft.com/office/drawing/2014/main" id="{3E7DBE29-14BF-4CB9-86E4-5614619CEA98}"/>
              </a:ext>
            </a:extLst>
          </p:cNvPr>
          <p:cNvSpPr>
            <a:spLocks noGrp="1"/>
          </p:cNvSpPr>
          <p:nvPr>
            <p:ph type="ftr" sz="quarter" idx="11"/>
          </p:nvPr>
        </p:nvSpPr>
        <p:spPr>
          <a:xfrm>
            <a:off x="0" y="6517377"/>
            <a:ext cx="4114800" cy="365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VanBlackLaw.com</a:t>
            </a:r>
          </a:p>
        </p:txBody>
      </p:sp>
    </p:spTree>
    <p:extLst>
      <p:ext uri="{BB962C8B-B14F-4D97-AF65-F5344CB8AC3E}">
        <p14:creationId xmlns:p14="http://schemas.microsoft.com/office/powerpoint/2010/main" val="2766987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Ending Slide 2">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1EF45121-9118-4D31-816A-5E671E78348F}"/>
              </a:ext>
            </a:extLst>
          </p:cNvPr>
          <p:cNvSpPr/>
          <p:nvPr userDrawn="1"/>
        </p:nvSpPr>
        <p:spPr>
          <a:xfrm>
            <a:off x="0" y="318874"/>
            <a:ext cx="4408477" cy="6220252"/>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5" name="Rectangle 44">
            <a:extLst>
              <a:ext uri="{FF2B5EF4-FFF2-40B4-BE49-F238E27FC236}">
                <a16:creationId xmlns:a16="http://schemas.microsoft.com/office/drawing/2014/main" id="{4226B496-A028-4C33-9148-168414D1E581}"/>
              </a:ext>
            </a:extLst>
          </p:cNvPr>
          <p:cNvSpPr/>
          <p:nvPr userDrawn="1"/>
        </p:nvSpPr>
        <p:spPr>
          <a:xfrm>
            <a:off x="-639" y="1152525"/>
            <a:ext cx="12192639" cy="4505325"/>
          </a:xfrm>
          <a:prstGeom prst="rect">
            <a:avLst/>
          </a:prstGeom>
          <a:solidFill>
            <a:schemeClr val="tx1">
              <a:lumMod val="95000"/>
              <a:lumOff val="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grpSp>
        <p:nvGrpSpPr>
          <p:cNvPr id="46" name="Group 45">
            <a:extLst>
              <a:ext uri="{FF2B5EF4-FFF2-40B4-BE49-F238E27FC236}">
                <a16:creationId xmlns:a16="http://schemas.microsoft.com/office/drawing/2014/main" id="{FE507514-B12F-43A7-AECC-2C15841F5F76}"/>
              </a:ext>
            </a:extLst>
          </p:cNvPr>
          <p:cNvGrpSpPr/>
          <p:nvPr userDrawn="1"/>
        </p:nvGrpSpPr>
        <p:grpSpPr>
          <a:xfrm>
            <a:off x="7965035" y="4853192"/>
            <a:ext cx="2716097" cy="985414"/>
            <a:chOff x="276821" y="1357557"/>
            <a:chExt cx="12214146" cy="2626939"/>
          </a:xfrm>
        </p:grpSpPr>
        <p:grpSp>
          <p:nvGrpSpPr>
            <p:cNvPr id="47" name="Group 46">
              <a:extLst>
                <a:ext uri="{FF2B5EF4-FFF2-40B4-BE49-F238E27FC236}">
                  <a16:creationId xmlns:a16="http://schemas.microsoft.com/office/drawing/2014/main" id="{58290EF7-E507-4F3A-A36E-D5C7A272E628}"/>
                </a:ext>
              </a:extLst>
            </p:cNvPr>
            <p:cNvGrpSpPr/>
            <p:nvPr/>
          </p:nvGrpSpPr>
          <p:grpSpPr>
            <a:xfrm>
              <a:off x="276821" y="1369313"/>
              <a:ext cx="4525459" cy="2615183"/>
              <a:chOff x="379445" y="-2452384"/>
              <a:chExt cx="6027577" cy="2615183"/>
            </a:xfrm>
            <a:solidFill>
              <a:srgbClr val="7F7F7F"/>
            </a:solidFill>
          </p:grpSpPr>
          <p:sp>
            <p:nvSpPr>
              <p:cNvPr id="52" name="Rectangle 51">
                <a:extLst>
                  <a:ext uri="{FF2B5EF4-FFF2-40B4-BE49-F238E27FC236}">
                    <a16:creationId xmlns:a16="http://schemas.microsoft.com/office/drawing/2014/main" id="{1DB4A178-1A68-4C29-B32A-6E5DA2B3D084}"/>
                  </a:ext>
                </a:extLst>
              </p:cNvPr>
              <p:cNvSpPr/>
              <p:nvPr/>
            </p:nvSpPr>
            <p:spPr>
              <a:xfrm>
                <a:off x="379445" y="-2452384"/>
                <a:ext cx="3638939" cy="26128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ight Triangle 52">
                <a:extLst>
                  <a:ext uri="{FF2B5EF4-FFF2-40B4-BE49-F238E27FC236}">
                    <a16:creationId xmlns:a16="http://schemas.microsoft.com/office/drawing/2014/main" id="{ABF066EF-0442-4AD5-8ACF-B46D40DB053B}"/>
                  </a:ext>
                </a:extLst>
              </p:cNvPr>
              <p:cNvSpPr/>
              <p:nvPr/>
            </p:nvSpPr>
            <p:spPr>
              <a:xfrm>
                <a:off x="4018384" y="-2440352"/>
                <a:ext cx="2388638" cy="260315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8" name="Group 47">
              <a:extLst>
                <a:ext uri="{FF2B5EF4-FFF2-40B4-BE49-F238E27FC236}">
                  <a16:creationId xmlns:a16="http://schemas.microsoft.com/office/drawing/2014/main" id="{57B91E58-7122-4970-938F-DF78DAA26065}"/>
                </a:ext>
              </a:extLst>
            </p:cNvPr>
            <p:cNvGrpSpPr/>
            <p:nvPr/>
          </p:nvGrpSpPr>
          <p:grpSpPr>
            <a:xfrm rot="10800000">
              <a:off x="3124484" y="1357557"/>
              <a:ext cx="9366483" cy="2617774"/>
              <a:chOff x="379445" y="-2457257"/>
              <a:chExt cx="6027575" cy="2617774"/>
            </a:xfrm>
            <a:solidFill>
              <a:srgbClr val="0B3B7D"/>
            </a:solidFill>
          </p:grpSpPr>
          <p:sp>
            <p:nvSpPr>
              <p:cNvPr id="49" name="Rectangle 48">
                <a:extLst>
                  <a:ext uri="{FF2B5EF4-FFF2-40B4-BE49-F238E27FC236}">
                    <a16:creationId xmlns:a16="http://schemas.microsoft.com/office/drawing/2014/main" id="{4A8BEA7F-B4FE-4C8F-A22B-08174FA4C3E2}"/>
                  </a:ext>
                </a:extLst>
              </p:cNvPr>
              <p:cNvSpPr/>
              <p:nvPr/>
            </p:nvSpPr>
            <p:spPr>
              <a:xfrm>
                <a:off x="379445" y="-2452382"/>
                <a:ext cx="4880236" cy="26128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ight Triangle 49">
                <a:extLst>
                  <a:ext uri="{FF2B5EF4-FFF2-40B4-BE49-F238E27FC236}">
                    <a16:creationId xmlns:a16="http://schemas.microsoft.com/office/drawing/2014/main" id="{30329BC1-93FF-4AE1-A22C-761A6481FBFE}"/>
                  </a:ext>
                </a:extLst>
              </p:cNvPr>
              <p:cNvSpPr/>
              <p:nvPr/>
            </p:nvSpPr>
            <p:spPr>
              <a:xfrm>
                <a:off x="5259681" y="-2457257"/>
                <a:ext cx="1147339" cy="261777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55" name="Group 54">
            <a:extLst>
              <a:ext uri="{FF2B5EF4-FFF2-40B4-BE49-F238E27FC236}">
                <a16:creationId xmlns:a16="http://schemas.microsoft.com/office/drawing/2014/main" id="{66BD17E0-E218-4147-8EAB-73953153778F}"/>
              </a:ext>
            </a:extLst>
          </p:cNvPr>
          <p:cNvGrpSpPr/>
          <p:nvPr userDrawn="1"/>
        </p:nvGrpSpPr>
        <p:grpSpPr>
          <a:xfrm>
            <a:off x="4952340" y="4853192"/>
            <a:ext cx="2716097" cy="985414"/>
            <a:chOff x="276821" y="1357557"/>
            <a:chExt cx="12214146" cy="2626939"/>
          </a:xfrm>
        </p:grpSpPr>
        <p:grpSp>
          <p:nvGrpSpPr>
            <p:cNvPr id="56" name="Group 55">
              <a:extLst>
                <a:ext uri="{FF2B5EF4-FFF2-40B4-BE49-F238E27FC236}">
                  <a16:creationId xmlns:a16="http://schemas.microsoft.com/office/drawing/2014/main" id="{19266875-25E9-44F1-BF9E-91FE8C3D2DB9}"/>
                </a:ext>
              </a:extLst>
            </p:cNvPr>
            <p:cNvGrpSpPr/>
            <p:nvPr/>
          </p:nvGrpSpPr>
          <p:grpSpPr>
            <a:xfrm>
              <a:off x="276821" y="1369313"/>
              <a:ext cx="4525459" cy="2615183"/>
              <a:chOff x="379445" y="-2452384"/>
              <a:chExt cx="6027577" cy="2615183"/>
            </a:xfrm>
            <a:solidFill>
              <a:srgbClr val="7F7F7F"/>
            </a:solidFill>
          </p:grpSpPr>
          <p:sp>
            <p:nvSpPr>
              <p:cNvPr id="60" name="Rectangle 59">
                <a:extLst>
                  <a:ext uri="{FF2B5EF4-FFF2-40B4-BE49-F238E27FC236}">
                    <a16:creationId xmlns:a16="http://schemas.microsoft.com/office/drawing/2014/main" id="{630FB422-6DBA-4F7E-9B13-0BDDA8AF5473}"/>
                  </a:ext>
                </a:extLst>
              </p:cNvPr>
              <p:cNvSpPr/>
              <p:nvPr/>
            </p:nvSpPr>
            <p:spPr>
              <a:xfrm>
                <a:off x="379445" y="-2452384"/>
                <a:ext cx="3638939" cy="26128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ight Triangle 60">
                <a:extLst>
                  <a:ext uri="{FF2B5EF4-FFF2-40B4-BE49-F238E27FC236}">
                    <a16:creationId xmlns:a16="http://schemas.microsoft.com/office/drawing/2014/main" id="{3AF81156-806E-44B0-9F54-C793F9E52524}"/>
                  </a:ext>
                </a:extLst>
              </p:cNvPr>
              <p:cNvSpPr/>
              <p:nvPr/>
            </p:nvSpPr>
            <p:spPr>
              <a:xfrm>
                <a:off x="4018384" y="-2440352"/>
                <a:ext cx="2388638" cy="260315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95A1994F-13A2-490D-B1AE-E16175DAA0D0}"/>
                </a:ext>
              </a:extLst>
            </p:cNvPr>
            <p:cNvGrpSpPr/>
            <p:nvPr/>
          </p:nvGrpSpPr>
          <p:grpSpPr>
            <a:xfrm rot="10800000">
              <a:off x="3124484" y="1357557"/>
              <a:ext cx="9366483" cy="2617774"/>
              <a:chOff x="379445" y="-2457257"/>
              <a:chExt cx="6027575" cy="2617774"/>
            </a:xfrm>
            <a:solidFill>
              <a:srgbClr val="0B3B7D"/>
            </a:solidFill>
          </p:grpSpPr>
          <p:sp>
            <p:nvSpPr>
              <p:cNvPr id="58" name="Rectangle 57">
                <a:extLst>
                  <a:ext uri="{FF2B5EF4-FFF2-40B4-BE49-F238E27FC236}">
                    <a16:creationId xmlns:a16="http://schemas.microsoft.com/office/drawing/2014/main" id="{E6110BC4-7541-4E7E-A8F2-E88E4BF17AEB}"/>
                  </a:ext>
                </a:extLst>
              </p:cNvPr>
              <p:cNvSpPr/>
              <p:nvPr/>
            </p:nvSpPr>
            <p:spPr>
              <a:xfrm>
                <a:off x="379445" y="-2452382"/>
                <a:ext cx="4880236" cy="26128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ight Triangle 58">
                <a:extLst>
                  <a:ext uri="{FF2B5EF4-FFF2-40B4-BE49-F238E27FC236}">
                    <a16:creationId xmlns:a16="http://schemas.microsoft.com/office/drawing/2014/main" id="{7F930389-E7A5-4543-B666-95C34FDD7CEC}"/>
                  </a:ext>
                </a:extLst>
              </p:cNvPr>
              <p:cNvSpPr/>
              <p:nvPr/>
            </p:nvSpPr>
            <p:spPr>
              <a:xfrm>
                <a:off x="5259681" y="-2457257"/>
                <a:ext cx="1147339" cy="261777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62" name="Group 61">
            <a:extLst>
              <a:ext uri="{FF2B5EF4-FFF2-40B4-BE49-F238E27FC236}">
                <a16:creationId xmlns:a16="http://schemas.microsoft.com/office/drawing/2014/main" id="{D3A890F4-5331-4416-9801-E447C5E50DC3}"/>
              </a:ext>
            </a:extLst>
          </p:cNvPr>
          <p:cNvGrpSpPr/>
          <p:nvPr userDrawn="1"/>
        </p:nvGrpSpPr>
        <p:grpSpPr>
          <a:xfrm>
            <a:off x="1936448" y="4840886"/>
            <a:ext cx="2709484" cy="985414"/>
            <a:chOff x="276821" y="1357557"/>
            <a:chExt cx="12214146" cy="2626939"/>
          </a:xfrm>
        </p:grpSpPr>
        <p:grpSp>
          <p:nvGrpSpPr>
            <p:cNvPr id="63" name="Group 62">
              <a:extLst>
                <a:ext uri="{FF2B5EF4-FFF2-40B4-BE49-F238E27FC236}">
                  <a16:creationId xmlns:a16="http://schemas.microsoft.com/office/drawing/2014/main" id="{B65E779A-D028-4F40-B323-790F79C6D5FE}"/>
                </a:ext>
              </a:extLst>
            </p:cNvPr>
            <p:cNvGrpSpPr/>
            <p:nvPr/>
          </p:nvGrpSpPr>
          <p:grpSpPr>
            <a:xfrm>
              <a:off x="276821" y="1369313"/>
              <a:ext cx="4525459" cy="2615183"/>
              <a:chOff x="379445" y="-2452384"/>
              <a:chExt cx="6027577" cy="2615183"/>
            </a:xfrm>
            <a:solidFill>
              <a:srgbClr val="7F7F7F"/>
            </a:solidFill>
          </p:grpSpPr>
          <p:sp>
            <p:nvSpPr>
              <p:cNvPr id="67" name="Rectangle 66">
                <a:extLst>
                  <a:ext uri="{FF2B5EF4-FFF2-40B4-BE49-F238E27FC236}">
                    <a16:creationId xmlns:a16="http://schemas.microsoft.com/office/drawing/2014/main" id="{BA6EE201-9D16-4FE4-88C5-534B7DCDD8A7}"/>
                  </a:ext>
                </a:extLst>
              </p:cNvPr>
              <p:cNvSpPr/>
              <p:nvPr/>
            </p:nvSpPr>
            <p:spPr>
              <a:xfrm>
                <a:off x="379445" y="-2452384"/>
                <a:ext cx="3638939" cy="26128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ight Triangle 67">
                <a:extLst>
                  <a:ext uri="{FF2B5EF4-FFF2-40B4-BE49-F238E27FC236}">
                    <a16:creationId xmlns:a16="http://schemas.microsoft.com/office/drawing/2014/main" id="{E6EE8255-26A9-4B7B-9C64-7E9F2E1B0BD1}"/>
                  </a:ext>
                </a:extLst>
              </p:cNvPr>
              <p:cNvSpPr/>
              <p:nvPr/>
            </p:nvSpPr>
            <p:spPr>
              <a:xfrm>
                <a:off x="4018384" y="-2440352"/>
                <a:ext cx="2388638" cy="260315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4" name="Group 63">
              <a:extLst>
                <a:ext uri="{FF2B5EF4-FFF2-40B4-BE49-F238E27FC236}">
                  <a16:creationId xmlns:a16="http://schemas.microsoft.com/office/drawing/2014/main" id="{5CF22D36-45B5-4210-989C-26C48A3A0B0F}"/>
                </a:ext>
              </a:extLst>
            </p:cNvPr>
            <p:cNvGrpSpPr/>
            <p:nvPr/>
          </p:nvGrpSpPr>
          <p:grpSpPr>
            <a:xfrm rot="10800000">
              <a:off x="3124484" y="1357557"/>
              <a:ext cx="9366483" cy="2617774"/>
              <a:chOff x="379445" y="-2457257"/>
              <a:chExt cx="6027575" cy="2617774"/>
            </a:xfrm>
            <a:solidFill>
              <a:srgbClr val="0B3B7D"/>
            </a:solidFill>
          </p:grpSpPr>
          <p:sp>
            <p:nvSpPr>
              <p:cNvPr id="65" name="Rectangle 64">
                <a:extLst>
                  <a:ext uri="{FF2B5EF4-FFF2-40B4-BE49-F238E27FC236}">
                    <a16:creationId xmlns:a16="http://schemas.microsoft.com/office/drawing/2014/main" id="{A9E074D1-8CA8-4FEC-A755-8F509885F796}"/>
                  </a:ext>
                </a:extLst>
              </p:cNvPr>
              <p:cNvSpPr/>
              <p:nvPr/>
            </p:nvSpPr>
            <p:spPr>
              <a:xfrm>
                <a:off x="379445" y="-2452382"/>
                <a:ext cx="4880236" cy="26128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ight Triangle 65">
                <a:extLst>
                  <a:ext uri="{FF2B5EF4-FFF2-40B4-BE49-F238E27FC236}">
                    <a16:creationId xmlns:a16="http://schemas.microsoft.com/office/drawing/2014/main" id="{56793AC9-8A03-4F97-88BC-FE27CEE07BCD}"/>
                  </a:ext>
                </a:extLst>
              </p:cNvPr>
              <p:cNvSpPr/>
              <p:nvPr/>
            </p:nvSpPr>
            <p:spPr>
              <a:xfrm>
                <a:off x="5259681" y="-2457257"/>
                <a:ext cx="1147339" cy="261777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69" name="TextBox 68">
            <a:extLst>
              <a:ext uri="{FF2B5EF4-FFF2-40B4-BE49-F238E27FC236}">
                <a16:creationId xmlns:a16="http://schemas.microsoft.com/office/drawing/2014/main" id="{036ED0A5-169F-4303-B395-5D87EBAF7390}"/>
              </a:ext>
            </a:extLst>
          </p:cNvPr>
          <p:cNvSpPr txBox="1"/>
          <p:nvPr userDrawn="1"/>
        </p:nvSpPr>
        <p:spPr>
          <a:xfrm>
            <a:off x="4513791" y="6035075"/>
            <a:ext cx="7040880" cy="577081"/>
          </a:xfrm>
          <a:prstGeom prst="rect">
            <a:avLst/>
          </a:prstGeom>
          <a:noFill/>
        </p:spPr>
        <p:txBody>
          <a:bodyPr wrap="square" rtlCol="0">
            <a:spAutoFit/>
          </a:bodyPr>
          <a:lstStyle/>
          <a:p>
            <a:pPr algn="ctr"/>
            <a:r>
              <a:rPr lang="en-US" sz="1050" dirty="0">
                <a:solidFill>
                  <a:srgbClr val="7F7F7F"/>
                </a:solidFill>
                <a:latin typeface="Arial" panose="020B0604020202020204" pitchFamily="34" charset="0"/>
                <a:ea typeface="MS PGothic" panose="020B0600070205080204" pitchFamily="34" charset="-128"/>
                <a:cs typeface="Arial" panose="020B0604020202020204" pitchFamily="34" charset="0"/>
              </a:rPr>
              <a:t>The information in this presentation is for general information about the topics discussed, and is not legal or tax advice. Nor does any exchange of information associated with this presentation in any way establish an attorney-client relationship.</a:t>
            </a:r>
          </a:p>
        </p:txBody>
      </p:sp>
      <p:sp>
        <p:nvSpPr>
          <p:cNvPr id="70" name="Slide Number Placeholder 5">
            <a:extLst>
              <a:ext uri="{FF2B5EF4-FFF2-40B4-BE49-F238E27FC236}">
                <a16:creationId xmlns:a16="http://schemas.microsoft.com/office/drawing/2014/main" id="{A5C3B7C1-DEEB-46F1-A732-352F48CD90E6}"/>
              </a:ext>
            </a:extLst>
          </p:cNvPr>
          <p:cNvSpPr>
            <a:spLocks noGrp="1"/>
          </p:cNvSpPr>
          <p:nvPr>
            <p:ph type="sldNum" sz="quarter" idx="12"/>
          </p:nvPr>
        </p:nvSpPr>
        <p:spPr>
          <a:xfrm>
            <a:off x="8976360" y="6517377"/>
            <a:ext cx="2743200" cy="365125"/>
          </a:xfrm>
        </p:spPr>
        <p:txBody>
          <a:bodyPr/>
          <a:lstStyle>
            <a:lvl1pPr>
              <a:defRPr>
                <a:solidFill>
                  <a:schemeClr val="tx1"/>
                </a:solidFill>
              </a:defRPr>
            </a:lvl1pPr>
          </a:lstStyle>
          <a:p>
            <a:fld id="{1A8E7E4D-98C5-4E51-A109-4F0887146D55}" type="slidenum">
              <a:rPr lang="en-US" smtClean="0"/>
              <a:pPr/>
              <a:t>‹#›</a:t>
            </a:fld>
            <a:endParaRPr lang="en-US"/>
          </a:p>
        </p:txBody>
      </p:sp>
      <p:sp>
        <p:nvSpPr>
          <p:cNvPr id="71" name="TextBox 70">
            <a:extLst>
              <a:ext uri="{FF2B5EF4-FFF2-40B4-BE49-F238E27FC236}">
                <a16:creationId xmlns:a16="http://schemas.microsoft.com/office/drawing/2014/main" id="{69CDC13E-97FC-4097-BCAB-37497E2D9EE2}"/>
              </a:ext>
            </a:extLst>
          </p:cNvPr>
          <p:cNvSpPr txBox="1"/>
          <p:nvPr userDrawn="1"/>
        </p:nvSpPr>
        <p:spPr>
          <a:xfrm>
            <a:off x="7559061" y="187809"/>
            <a:ext cx="4400550" cy="923330"/>
          </a:xfrm>
          <a:prstGeom prst="rect">
            <a:avLst/>
          </a:prstGeom>
          <a:noFill/>
        </p:spPr>
        <p:txBody>
          <a:bodyPr wrap="square" rtlCol="0">
            <a:spAutoFit/>
          </a:bodyPr>
          <a:lstStyle/>
          <a:p>
            <a:r>
              <a:rPr lang="en-US" sz="5400" dirty="0">
                <a:solidFill>
                  <a:srgbClr val="40404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Presenters</a:t>
            </a:r>
          </a:p>
        </p:txBody>
      </p:sp>
      <p:sp>
        <p:nvSpPr>
          <p:cNvPr id="72" name="Vertical Title 1">
            <a:extLst>
              <a:ext uri="{FF2B5EF4-FFF2-40B4-BE49-F238E27FC236}">
                <a16:creationId xmlns:a16="http://schemas.microsoft.com/office/drawing/2014/main" id="{8E49EE7A-05CE-43F7-B2A2-B790F6856F5A}"/>
              </a:ext>
            </a:extLst>
          </p:cNvPr>
          <p:cNvSpPr txBox="1">
            <a:spLocks/>
          </p:cNvSpPr>
          <p:nvPr userDrawn="1"/>
        </p:nvSpPr>
        <p:spPr>
          <a:xfrm rot="16200000">
            <a:off x="7112122" y="4114443"/>
            <a:ext cx="972135" cy="2700968"/>
          </a:xfrm>
          <a:prstGeom prst="rect">
            <a:avLst/>
          </a:prstGeom>
        </p:spPr>
        <p:txBody>
          <a:bodyPr vert="eaVert" lIns="91440" tIns="45720" rIns="91440" bIns="45720" rtlCol="0" anchor="ctr">
            <a:normAutofit/>
          </a:bodyPr>
          <a:lstStyle>
            <a:lvl1pPr algn="l" defTabSz="914400" rtl="0" eaLnBrk="1" latinLnBrk="0" hangingPunct="1">
              <a:lnSpc>
                <a:spcPct val="90000"/>
              </a:lnSpc>
              <a:spcBef>
                <a:spcPct val="0"/>
              </a:spcBef>
              <a:buNone/>
              <a:defRPr sz="1500" kern="1200" cap="none" baseline="0">
                <a:solidFill>
                  <a:schemeClr val="bg1"/>
                </a:solidFill>
                <a:latin typeface="Arial" panose="020B0604020202020204" pitchFamily="34" charset="0"/>
                <a:ea typeface="+mj-ea"/>
                <a:cs typeface="+mj-cs"/>
              </a:defRPr>
            </a:lvl1pPr>
          </a:lstStyle>
          <a:p>
            <a:endParaRPr lang="en-US" dirty="0"/>
          </a:p>
        </p:txBody>
      </p:sp>
      <p:sp>
        <p:nvSpPr>
          <p:cNvPr id="73" name="Picture Placeholder 4">
            <a:extLst>
              <a:ext uri="{FF2B5EF4-FFF2-40B4-BE49-F238E27FC236}">
                <a16:creationId xmlns:a16="http://schemas.microsoft.com/office/drawing/2014/main" id="{6992D86F-F592-4CD6-8DB1-6C64FAFCF27E}"/>
              </a:ext>
            </a:extLst>
          </p:cNvPr>
          <p:cNvSpPr>
            <a:spLocks noGrp="1"/>
          </p:cNvSpPr>
          <p:nvPr>
            <p:ph type="pic" sz="quarter" idx="13"/>
          </p:nvPr>
        </p:nvSpPr>
        <p:spPr>
          <a:xfrm>
            <a:off x="1936259" y="1462805"/>
            <a:ext cx="2709862" cy="3386138"/>
          </a:xfrm>
        </p:spPr>
        <p:txBody>
          <a:bodyPr/>
          <a:lstStyle/>
          <a:p>
            <a:r>
              <a:rPr lang="en-US"/>
              <a:t>Click icon to add picture</a:t>
            </a:r>
          </a:p>
        </p:txBody>
      </p:sp>
      <p:sp>
        <p:nvSpPr>
          <p:cNvPr id="74" name="Picture Placeholder 4">
            <a:extLst>
              <a:ext uri="{FF2B5EF4-FFF2-40B4-BE49-F238E27FC236}">
                <a16:creationId xmlns:a16="http://schemas.microsoft.com/office/drawing/2014/main" id="{53A06BB6-9D9E-4B3F-ABE8-9D2373E8FFE3}"/>
              </a:ext>
            </a:extLst>
          </p:cNvPr>
          <p:cNvSpPr>
            <a:spLocks noGrp="1"/>
          </p:cNvSpPr>
          <p:nvPr>
            <p:ph type="pic" sz="quarter" idx="14"/>
          </p:nvPr>
        </p:nvSpPr>
        <p:spPr>
          <a:xfrm>
            <a:off x="4940255" y="1472540"/>
            <a:ext cx="2709862" cy="3386138"/>
          </a:xfrm>
        </p:spPr>
        <p:txBody>
          <a:bodyPr/>
          <a:lstStyle/>
          <a:p>
            <a:r>
              <a:rPr lang="en-US"/>
              <a:t>Click icon to add picture</a:t>
            </a:r>
          </a:p>
        </p:txBody>
      </p:sp>
      <p:sp>
        <p:nvSpPr>
          <p:cNvPr id="75" name="Picture Placeholder 4">
            <a:extLst>
              <a:ext uri="{FF2B5EF4-FFF2-40B4-BE49-F238E27FC236}">
                <a16:creationId xmlns:a16="http://schemas.microsoft.com/office/drawing/2014/main" id="{8BD9579E-498B-4162-81D0-BCCED93940D9}"/>
              </a:ext>
            </a:extLst>
          </p:cNvPr>
          <p:cNvSpPr>
            <a:spLocks noGrp="1"/>
          </p:cNvSpPr>
          <p:nvPr>
            <p:ph type="pic" sz="quarter" idx="15"/>
          </p:nvPr>
        </p:nvSpPr>
        <p:spPr>
          <a:xfrm>
            <a:off x="7957289" y="1454748"/>
            <a:ext cx="2709862" cy="3386138"/>
          </a:xfrm>
        </p:spPr>
        <p:txBody>
          <a:bodyPr/>
          <a:lstStyle/>
          <a:p>
            <a:r>
              <a:rPr lang="en-US"/>
              <a:t>Click icon to add picture</a:t>
            </a:r>
          </a:p>
        </p:txBody>
      </p:sp>
      <p:sp>
        <p:nvSpPr>
          <p:cNvPr id="76" name="Text Placeholder 6">
            <a:extLst>
              <a:ext uri="{FF2B5EF4-FFF2-40B4-BE49-F238E27FC236}">
                <a16:creationId xmlns:a16="http://schemas.microsoft.com/office/drawing/2014/main" id="{21EA2ABF-0961-4A68-872B-DA1EDDC478AB}"/>
              </a:ext>
            </a:extLst>
          </p:cNvPr>
          <p:cNvSpPr>
            <a:spLocks noGrp="1"/>
          </p:cNvSpPr>
          <p:nvPr>
            <p:ph type="body" sz="quarter" idx="17"/>
          </p:nvPr>
        </p:nvSpPr>
        <p:spPr>
          <a:xfrm>
            <a:off x="1939144" y="4971180"/>
            <a:ext cx="2689105" cy="755650"/>
          </a:xfrm>
        </p:spPr>
        <p:txBody>
          <a:bodyPr/>
          <a:lstStyle>
            <a:lvl1pPr marL="0" indent="0">
              <a:buNone/>
              <a:defRPr>
                <a:solidFill>
                  <a:schemeClr val="bg1"/>
                </a:solidFill>
              </a:defRPr>
            </a:lvl1pPr>
          </a:lstStyle>
          <a:p>
            <a:pPr lvl="0"/>
            <a:r>
              <a:rPr lang="en-US"/>
              <a:t>Click to edit Master text styles</a:t>
            </a:r>
          </a:p>
        </p:txBody>
      </p:sp>
      <p:sp>
        <p:nvSpPr>
          <p:cNvPr id="77" name="Text Placeholder 6">
            <a:extLst>
              <a:ext uri="{FF2B5EF4-FFF2-40B4-BE49-F238E27FC236}">
                <a16:creationId xmlns:a16="http://schemas.microsoft.com/office/drawing/2014/main" id="{A543071C-8CF6-4275-A57B-17D33B68316A}"/>
              </a:ext>
            </a:extLst>
          </p:cNvPr>
          <p:cNvSpPr>
            <a:spLocks noGrp="1"/>
          </p:cNvSpPr>
          <p:nvPr>
            <p:ph type="body" sz="quarter" idx="18"/>
          </p:nvPr>
        </p:nvSpPr>
        <p:spPr>
          <a:xfrm>
            <a:off x="4950633" y="4971180"/>
            <a:ext cx="2689105" cy="755650"/>
          </a:xfrm>
        </p:spPr>
        <p:txBody>
          <a:bodyPr/>
          <a:lstStyle>
            <a:lvl1pPr marL="0" indent="0">
              <a:buNone/>
              <a:defRPr>
                <a:solidFill>
                  <a:schemeClr val="bg1"/>
                </a:solidFill>
              </a:defRPr>
            </a:lvl1pPr>
          </a:lstStyle>
          <a:p>
            <a:pPr lvl="0"/>
            <a:r>
              <a:rPr lang="en-US"/>
              <a:t>Click to edit Master text styles</a:t>
            </a:r>
          </a:p>
        </p:txBody>
      </p:sp>
      <p:sp>
        <p:nvSpPr>
          <p:cNvPr id="78" name="Text Placeholder 6">
            <a:extLst>
              <a:ext uri="{FF2B5EF4-FFF2-40B4-BE49-F238E27FC236}">
                <a16:creationId xmlns:a16="http://schemas.microsoft.com/office/drawing/2014/main" id="{1C957386-322F-44C9-B80C-D500BF201B73}"/>
              </a:ext>
            </a:extLst>
          </p:cNvPr>
          <p:cNvSpPr>
            <a:spLocks noGrp="1"/>
          </p:cNvSpPr>
          <p:nvPr>
            <p:ph type="body" sz="quarter" idx="19"/>
          </p:nvPr>
        </p:nvSpPr>
        <p:spPr>
          <a:xfrm>
            <a:off x="7985885" y="4971180"/>
            <a:ext cx="2689105" cy="755650"/>
          </a:xfrm>
        </p:spPr>
        <p:txBody>
          <a:bodyPr/>
          <a:lstStyle>
            <a:lvl1pPr marL="0" indent="0">
              <a:buNone/>
              <a:defRPr>
                <a:solidFill>
                  <a:schemeClr val="bg1"/>
                </a:solidFill>
              </a:defRPr>
            </a:lvl1pPr>
          </a:lstStyle>
          <a:p>
            <a:pPr lvl="0"/>
            <a:r>
              <a:rPr lang="en-US"/>
              <a:t>Click to edit Master text styles</a:t>
            </a:r>
          </a:p>
        </p:txBody>
      </p:sp>
      <p:sp>
        <p:nvSpPr>
          <p:cNvPr id="79" name="Footer Placeholder 4">
            <a:extLst>
              <a:ext uri="{FF2B5EF4-FFF2-40B4-BE49-F238E27FC236}">
                <a16:creationId xmlns:a16="http://schemas.microsoft.com/office/drawing/2014/main" id="{12198C4C-6EDD-40F1-8819-447AEDD99B29}"/>
              </a:ext>
            </a:extLst>
          </p:cNvPr>
          <p:cNvSpPr>
            <a:spLocks noGrp="1"/>
          </p:cNvSpPr>
          <p:nvPr>
            <p:ph type="ftr" sz="quarter" idx="11"/>
          </p:nvPr>
        </p:nvSpPr>
        <p:spPr>
          <a:xfrm>
            <a:off x="0" y="6517377"/>
            <a:ext cx="4114800" cy="365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VanBlackLaw.com</a:t>
            </a:r>
          </a:p>
        </p:txBody>
      </p:sp>
    </p:spTree>
    <p:extLst>
      <p:ext uri="{BB962C8B-B14F-4D97-AF65-F5344CB8AC3E}">
        <p14:creationId xmlns:p14="http://schemas.microsoft.com/office/powerpoint/2010/main" val="2561536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ransition Slid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9296D2-040C-441D-BC15-466FE886BEE1}"/>
              </a:ext>
            </a:extLst>
          </p:cNvPr>
          <p:cNvPicPr>
            <a:picLocks noChangeAspect="1"/>
          </p:cNvPicPr>
          <p:nvPr/>
        </p:nvPicPr>
        <p:blipFill rotWithShape="1">
          <a:blip r:embed="rId2">
            <a:extLst>
              <a:ext uri="{28A0092B-C50C-407E-A947-70E740481C1C}">
                <a14:useLocalDpi xmlns:a14="http://schemas.microsoft.com/office/drawing/2010/main" val="0"/>
              </a:ext>
            </a:extLst>
          </a:blip>
          <a:srcRect t="7930" b="7820"/>
          <a:stretch/>
        </p:blipFill>
        <p:spPr>
          <a:xfrm>
            <a:off x="-1" y="0"/>
            <a:ext cx="12192001" cy="6858000"/>
          </a:xfrm>
          <a:prstGeom prst="rect">
            <a:avLst/>
          </a:prstGeom>
        </p:spPr>
      </p:pic>
      <p:sp>
        <p:nvSpPr>
          <p:cNvPr id="21" name="Rectangle 20">
            <a:extLst>
              <a:ext uri="{FF2B5EF4-FFF2-40B4-BE49-F238E27FC236}">
                <a16:creationId xmlns:a16="http://schemas.microsoft.com/office/drawing/2014/main" id="{39C7A376-65E6-479D-804B-558119C00C26}"/>
              </a:ext>
            </a:extLst>
          </p:cNvPr>
          <p:cNvSpPr/>
          <p:nvPr/>
        </p:nvSpPr>
        <p:spPr>
          <a:xfrm>
            <a:off x="-10763" y="0"/>
            <a:ext cx="12202763" cy="6857999"/>
          </a:xfrm>
          <a:prstGeom prst="rect">
            <a:avLst/>
          </a:prstGeom>
          <a:solidFill>
            <a:srgbClr val="FFFFF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a:t>VanBlackLaw.com</a:t>
            </a:r>
          </a:p>
        </p:txBody>
      </p:sp>
      <p:grpSp>
        <p:nvGrpSpPr>
          <p:cNvPr id="15" name="Group 14">
            <a:extLst>
              <a:ext uri="{FF2B5EF4-FFF2-40B4-BE49-F238E27FC236}">
                <a16:creationId xmlns:a16="http://schemas.microsoft.com/office/drawing/2014/main" id="{70CA42CA-144A-4A3C-B14D-64031042C31E}"/>
              </a:ext>
            </a:extLst>
          </p:cNvPr>
          <p:cNvGrpSpPr/>
          <p:nvPr/>
        </p:nvGrpSpPr>
        <p:grpSpPr>
          <a:xfrm>
            <a:off x="-8929" y="2195872"/>
            <a:ext cx="4525459" cy="2615183"/>
            <a:chOff x="379445" y="-2452384"/>
            <a:chExt cx="6027577" cy="2615183"/>
          </a:xfrm>
          <a:solidFill>
            <a:schemeClr val="bg1">
              <a:lumMod val="50000"/>
              <a:alpha val="87000"/>
            </a:schemeClr>
          </a:solidFill>
        </p:grpSpPr>
        <p:sp>
          <p:nvSpPr>
            <p:cNvPr id="16" name="Rectangle 15">
              <a:extLst>
                <a:ext uri="{FF2B5EF4-FFF2-40B4-BE49-F238E27FC236}">
                  <a16:creationId xmlns:a16="http://schemas.microsoft.com/office/drawing/2014/main" id="{41E4B169-AE86-42EE-82B6-33575B6C7CF0}"/>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p>
          </p:txBody>
        </p:sp>
        <p:sp>
          <p:nvSpPr>
            <p:cNvPr id="20" name="Right Triangle 19">
              <a:extLst>
                <a:ext uri="{FF2B5EF4-FFF2-40B4-BE49-F238E27FC236}">
                  <a16:creationId xmlns:a16="http://schemas.microsoft.com/office/drawing/2014/main" id="{F6AF9FDE-D2F0-4F8C-B37A-EDF02D5D783A}"/>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p>
          </p:txBody>
        </p:sp>
      </p:grpSp>
      <p:grpSp>
        <p:nvGrpSpPr>
          <p:cNvPr id="22" name="Group 21">
            <a:extLst>
              <a:ext uri="{FF2B5EF4-FFF2-40B4-BE49-F238E27FC236}">
                <a16:creationId xmlns:a16="http://schemas.microsoft.com/office/drawing/2014/main" id="{985A5404-C970-482C-B5B6-317427CF22F1}"/>
              </a:ext>
            </a:extLst>
          </p:cNvPr>
          <p:cNvGrpSpPr/>
          <p:nvPr/>
        </p:nvGrpSpPr>
        <p:grpSpPr>
          <a:xfrm rot="10800000">
            <a:off x="2838734" y="2184116"/>
            <a:ext cx="9366483" cy="2617774"/>
            <a:chOff x="379445" y="-2457257"/>
            <a:chExt cx="6027575" cy="2617774"/>
          </a:xfrm>
        </p:grpSpPr>
        <p:sp>
          <p:nvSpPr>
            <p:cNvPr id="29" name="Rectangle 28">
              <a:extLst>
                <a:ext uri="{FF2B5EF4-FFF2-40B4-BE49-F238E27FC236}">
                  <a16:creationId xmlns:a16="http://schemas.microsoft.com/office/drawing/2014/main" id="{F1A3EED3-3C68-4DA7-B5C1-BD4C9ECD9577}"/>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p>
          </p:txBody>
        </p:sp>
        <p:sp>
          <p:nvSpPr>
            <p:cNvPr id="30" name="Right Triangle 29">
              <a:extLst>
                <a:ext uri="{FF2B5EF4-FFF2-40B4-BE49-F238E27FC236}">
                  <a16:creationId xmlns:a16="http://schemas.microsoft.com/office/drawing/2014/main" id="{3788B8BD-86B0-4132-8147-D7C76ADA5B3C}"/>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p>
          </p:txBody>
        </p:sp>
      </p:grpSp>
      <p:sp>
        <p:nvSpPr>
          <p:cNvPr id="27" name="Subtitle 2">
            <a:extLst>
              <a:ext uri="{FF2B5EF4-FFF2-40B4-BE49-F238E27FC236}">
                <a16:creationId xmlns:a16="http://schemas.microsoft.com/office/drawing/2014/main" id="{31920AB6-2B19-4B6E-AFA5-9330E1608AD3}"/>
              </a:ext>
            </a:extLst>
          </p:cNvPr>
          <p:cNvSpPr>
            <a:spLocks noGrp="1"/>
          </p:cNvSpPr>
          <p:nvPr>
            <p:ph type="subTitle" idx="1"/>
          </p:nvPr>
        </p:nvSpPr>
        <p:spPr>
          <a:xfrm>
            <a:off x="4552238" y="2385753"/>
            <a:ext cx="6996725" cy="2186247"/>
          </a:xfrm>
        </p:spPr>
        <p:txBody>
          <a:bodyPr>
            <a:normAutofit lnSpcReduction="10000"/>
          </a:bodyPr>
          <a:lstStyle>
            <a:lvl1pPr>
              <a:defRPr baseline="0">
                <a:solidFill>
                  <a:schemeClr val="bg1"/>
                </a:solidFill>
              </a:defRPr>
            </a:lvl1pPr>
          </a:lstStyle>
          <a:p>
            <a:pPr>
              <a:lnSpc>
                <a:spcPct val="100000"/>
              </a:lnSpc>
              <a:spcBef>
                <a:spcPts val="0"/>
              </a:spcBef>
            </a:pPr>
            <a:r>
              <a:rPr lang="en-US" sz="1800">
                <a:solidFill>
                  <a:schemeClr val="bg1"/>
                </a:solidFill>
                <a:latin typeface="Arial" panose="020B0604020202020204" pitchFamily="34" charset="0"/>
                <a:cs typeface="Arial" panose="020B0604020202020204" pitchFamily="34" charset="0"/>
              </a:rPr>
              <a:t>Click to edit Master subtitle style</a:t>
            </a:r>
            <a:endParaRPr lang="en-US" sz="1800" dirty="0">
              <a:solidFill>
                <a:schemeClr val="bg1"/>
              </a:solidFill>
              <a:latin typeface="Arial" panose="020B0604020202020204" pitchFamily="34" charset="0"/>
              <a:ea typeface="Roboto" pitchFamily="2" charset="0"/>
              <a:cs typeface="Arial" panose="020B0604020202020204" pitchFamily="34" charset="0"/>
            </a:endParaRPr>
          </a:p>
        </p:txBody>
      </p:sp>
      <p:sp>
        <p:nvSpPr>
          <p:cNvPr id="28" name="Vertical Title 1">
            <a:extLst>
              <a:ext uri="{FF2B5EF4-FFF2-40B4-BE49-F238E27FC236}">
                <a16:creationId xmlns:a16="http://schemas.microsoft.com/office/drawing/2014/main" id="{98D1F786-73CC-435F-930A-345B1F13AB26}"/>
              </a:ext>
            </a:extLst>
          </p:cNvPr>
          <p:cNvSpPr>
            <a:spLocks noGrp="1"/>
          </p:cNvSpPr>
          <p:nvPr>
            <p:ph type="title" orient="vert"/>
          </p:nvPr>
        </p:nvSpPr>
        <p:spPr>
          <a:xfrm rot="16200000">
            <a:off x="1155304" y="2312616"/>
            <a:ext cx="1463040" cy="3338359"/>
          </a:xfrm>
        </p:spPr>
        <p:txBody>
          <a:bodyPr vert="eaVert">
            <a:noAutofit/>
          </a:bodyPr>
          <a:lstStyle>
            <a:lvl1pPr algn="ctr">
              <a:defRPr sz="6000" cap="all" baseline="0">
                <a:solidFill>
                  <a:schemeClr val="bg1"/>
                </a:solidFill>
                <a:latin typeface="Arial" panose="020B0604020202020204" pitchFamily="34" charset="0"/>
              </a:defRPr>
            </a:lvl1pPr>
          </a:lstStyle>
          <a:p>
            <a:r>
              <a:rPr lang="en-US"/>
              <a:t>Click to edit Master title style</a:t>
            </a:r>
            <a:endParaRPr lang="en-US" dirty="0"/>
          </a:p>
        </p:txBody>
      </p:sp>
      <p:sp>
        <p:nvSpPr>
          <p:cNvPr id="26" name="Rectangle 25">
            <a:extLst>
              <a:ext uri="{FF2B5EF4-FFF2-40B4-BE49-F238E27FC236}">
                <a16:creationId xmlns:a16="http://schemas.microsoft.com/office/drawing/2014/main" id="{A35D600B-593F-499D-A8CC-D5FA0273AE2D}"/>
              </a:ext>
            </a:extLst>
          </p:cNvPr>
          <p:cNvSpPr/>
          <p:nvPr/>
        </p:nvSpPr>
        <p:spPr>
          <a:xfrm>
            <a:off x="4669369" y="276079"/>
            <a:ext cx="7307247" cy="6305839"/>
          </a:xfrm>
          <a:prstGeom prst="rect">
            <a:avLst/>
          </a:prstGeom>
          <a:solidFill>
            <a:srgbClr val="40404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6" name="Slide Number Placeholder 5"/>
          <p:cNvSpPr>
            <a:spLocks noGrp="1"/>
          </p:cNvSpPr>
          <p:nvPr>
            <p:ph type="sldNum" sz="quarter" idx="12"/>
          </p:nvPr>
        </p:nvSpPr>
        <p:spPr>
          <a:xfrm>
            <a:off x="8784169" y="6533212"/>
            <a:ext cx="2743200" cy="365125"/>
          </a:xfrm>
        </p:spPr>
        <p:txBody>
          <a:bodyPr/>
          <a:lstStyle>
            <a:lvl1pPr>
              <a:defRPr>
                <a:solidFill>
                  <a:schemeClr val="tx1"/>
                </a:solidFill>
              </a:defRPr>
            </a:lvl1pPr>
          </a:lstStyle>
          <a:p>
            <a:fld id="{1A8E7E4D-98C5-4E51-A109-4F0887146D55}" type="slidenum">
              <a:rPr lang="en-US" smtClean="0"/>
              <a:pPr/>
              <a:t>‹#›</a:t>
            </a:fld>
            <a:endParaRPr lang="en-US"/>
          </a:p>
        </p:txBody>
      </p:sp>
      <p:pic>
        <p:nvPicPr>
          <p:cNvPr id="17" name="Picture 16">
            <a:extLst>
              <a:ext uri="{FF2B5EF4-FFF2-40B4-BE49-F238E27FC236}">
                <a16:creationId xmlns:a16="http://schemas.microsoft.com/office/drawing/2014/main" id="{937383A2-48AD-4E32-B785-C3A2656D4D47}"/>
              </a:ext>
            </a:extLst>
          </p:cNvPr>
          <p:cNvPicPr>
            <a:picLocks noChangeAspect="1"/>
          </p:cNvPicPr>
          <p:nvPr/>
        </p:nvPicPr>
        <p:blipFill rotWithShape="1">
          <a:blip r:embed="rId2">
            <a:extLst>
              <a:ext uri="{28A0092B-C50C-407E-A947-70E740481C1C}">
                <a14:useLocalDpi xmlns:a14="http://schemas.microsoft.com/office/drawing/2010/main" val="0"/>
              </a:ext>
            </a:extLst>
          </a:blip>
          <a:srcRect t="7930" b="7820"/>
          <a:stretch/>
        </p:blipFill>
        <p:spPr>
          <a:xfrm>
            <a:off x="-1" y="0"/>
            <a:ext cx="12192001" cy="6858000"/>
          </a:xfrm>
          <a:prstGeom prst="rect">
            <a:avLst/>
          </a:prstGeom>
        </p:spPr>
      </p:pic>
      <p:sp>
        <p:nvSpPr>
          <p:cNvPr id="18" name="Rectangle 17">
            <a:extLst>
              <a:ext uri="{FF2B5EF4-FFF2-40B4-BE49-F238E27FC236}">
                <a16:creationId xmlns:a16="http://schemas.microsoft.com/office/drawing/2014/main" id="{333CC85E-8135-43D8-AE28-58219BC8F2CE}"/>
              </a:ext>
            </a:extLst>
          </p:cNvPr>
          <p:cNvSpPr/>
          <p:nvPr/>
        </p:nvSpPr>
        <p:spPr>
          <a:xfrm>
            <a:off x="-10763" y="0"/>
            <a:ext cx="12202763" cy="6857999"/>
          </a:xfrm>
          <a:prstGeom prst="rect">
            <a:avLst/>
          </a:prstGeom>
          <a:solidFill>
            <a:srgbClr val="FFFFF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grpSp>
        <p:nvGrpSpPr>
          <p:cNvPr id="19" name="Group 18">
            <a:extLst>
              <a:ext uri="{FF2B5EF4-FFF2-40B4-BE49-F238E27FC236}">
                <a16:creationId xmlns:a16="http://schemas.microsoft.com/office/drawing/2014/main" id="{5243C28F-039D-4D54-80D5-B7EE2A1993A7}"/>
              </a:ext>
            </a:extLst>
          </p:cNvPr>
          <p:cNvGrpSpPr/>
          <p:nvPr/>
        </p:nvGrpSpPr>
        <p:grpSpPr>
          <a:xfrm>
            <a:off x="-8929" y="2195872"/>
            <a:ext cx="4525459" cy="2615183"/>
            <a:chOff x="379445" y="-2452384"/>
            <a:chExt cx="6027577" cy="2615183"/>
          </a:xfrm>
          <a:solidFill>
            <a:schemeClr val="bg1">
              <a:lumMod val="50000"/>
              <a:alpha val="87000"/>
            </a:schemeClr>
          </a:solidFill>
        </p:grpSpPr>
        <p:sp>
          <p:nvSpPr>
            <p:cNvPr id="23" name="Rectangle 22">
              <a:extLst>
                <a:ext uri="{FF2B5EF4-FFF2-40B4-BE49-F238E27FC236}">
                  <a16:creationId xmlns:a16="http://schemas.microsoft.com/office/drawing/2014/main" id="{9A2274B4-340D-4124-BF9F-D4C636FF8DFA}"/>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p>
          </p:txBody>
        </p:sp>
        <p:sp>
          <p:nvSpPr>
            <p:cNvPr id="24" name="Right Triangle 23">
              <a:extLst>
                <a:ext uri="{FF2B5EF4-FFF2-40B4-BE49-F238E27FC236}">
                  <a16:creationId xmlns:a16="http://schemas.microsoft.com/office/drawing/2014/main" id="{3B9519CB-5753-468A-A6F4-E982D679DB5D}"/>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p>
          </p:txBody>
        </p:sp>
      </p:grpSp>
      <p:grpSp>
        <p:nvGrpSpPr>
          <p:cNvPr id="25" name="Group 24">
            <a:extLst>
              <a:ext uri="{FF2B5EF4-FFF2-40B4-BE49-F238E27FC236}">
                <a16:creationId xmlns:a16="http://schemas.microsoft.com/office/drawing/2014/main" id="{5DCE8F16-5F73-4CDE-A266-EB2DFDEB67EB}"/>
              </a:ext>
            </a:extLst>
          </p:cNvPr>
          <p:cNvGrpSpPr/>
          <p:nvPr/>
        </p:nvGrpSpPr>
        <p:grpSpPr>
          <a:xfrm rot="10800000">
            <a:off x="2838734" y="2184116"/>
            <a:ext cx="9366483" cy="2617774"/>
            <a:chOff x="379445" y="-2457257"/>
            <a:chExt cx="6027575" cy="2617774"/>
          </a:xfrm>
        </p:grpSpPr>
        <p:sp>
          <p:nvSpPr>
            <p:cNvPr id="31" name="Rectangle 30">
              <a:extLst>
                <a:ext uri="{FF2B5EF4-FFF2-40B4-BE49-F238E27FC236}">
                  <a16:creationId xmlns:a16="http://schemas.microsoft.com/office/drawing/2014/main" id="{0B53FE53-D1B8-44CA-96EB-91A8CF203DA5}"/>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p>
          </p:txBody>
        </p:sp>
        <p:sp>
          <p:nvSpPr>
            <p:cNvPr id="32" name="Right Triangle 31">
              <a:extLst>
                <a:ext uri="{FF2B5EF4-FFF2-40B4-BE49-F238E27FC236}">
                  <a16:creationId xmlns:a16="http://schemas.microsoft.com/office/drawing/2014/main" id="{7D0B96E3-97A9-44CC-B3DF-7E7EEE0AE2D8}"/>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p>
          </p:txBody>
        </p:sp>
      </p:grpSp>
      <p:sp>
        <p:nvSpPr>
          <p:cNvPr id="33" name="Rectangle 32">
            <a:extLst>
              <a:ext uri="{FF2B5EF4-FFF2-40B4-BE49-F238E27FC236}">
                <a16:creationId xmlns:a16="http://schemas.microsoft.com/office/drawing/2014/main" id="{CA3A9B97-D2FE-463E-9D4F-1BF07B1A3DF4}"/>
              </a:ext>
            </a:extLst>
          </p:cNvPr>
          <p:cNvSpPr/>
          <p:nvPr/>
        </p:nvSpPr>
        <p:spPr>
          <a:xfrm>
            <a:off x="4669369" y="276079"/>
            <a:ext cx="7307247" cy="6305839"/>
          </a:xfrm>
          <a:prstGeom prst="rect">
            <a:avLst/>
          </a:prstGeom>
          <a:solidFill>
            <a:srgbClr val="4040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pic>
        <p:nvPicPr>
          <p:cNvPr id="34" name="Picture 33">
            <a:extLst>
              <a:ext uri="{FF2B5EF4-FFF2-40B4-BE49-F238E27FC236}">
                <a16:creationId xmlns:a16="http://schemas.microsoft.com/office/drawing/2014/main" id="{C8418F23-44E9-4016-B41B-C3753C1F44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30" b="7820"/>
          <a:stretch/>
        </p:blipFill>
        <p:spPr>
          <a:xfrm>
            <a:off x="-1" y="0"/>
            <a:ext cx="12192001" cy="6858000"/>
          </a:xfrm>
          <a:prstGeom prst="rect">
            <a:avLst/>
          </a:prstGeom>
        </p:spPr>
      </p:pic>
      <p:sp>
        <p:nvSpPr>
          <p:cNvPr id="35" name="Rectangle 34">
            <a:extLst>
              <a:ext uri="{FF2B5EF4-FFF2-40B4-BE49-F238E27FC236}">
                <a16:creationId xmlns:a16="http://schemas.microsoft.com/office/drawing/2014/main" id="{144B22C4-B656-4C24-AB9C-0D8EC815EC06}"/>
              </a:ext>
            </a:extLst>
          </p:cNvPr>
          <p:cNvSpPr/>
          <p:nvPr userDrawn="1"/>
        </p:nvSpPr>
        <p:spPr>
          <a:xfrm>
            <a:off x="-10763" y="0"/>
            <a:ext cx="12202763" cy="6857999"/>
          </a:xfrm>
          <a:prstGeom prst="rect">
            <a:avLst/>
          </a:prstGeom>
          <a:solidFill>
            <a:srgbClr val="FFFFF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grpSp>
        <p:nvGrpSpPr>
          <p:cNvPr id="36" name="Group 35">
            <a:extLst>
              <a:ext uri="{FF2B5EF4-FFF2-40B4-BE49-F238E27FC236}">
                <a16:creationId xmlns:a16="http://schemas.microsoft.com/office/drawing/2014/main" id="{E1D8CEE1-756F-43A5-A818-0F222E734F55}"/>
              </a:ext>
            </a:extLst>
          </p:cNvPr>
          <p:cNvGrpSpPr/>
          <p:nvPr userDrawn="1"/>
        </p:nvGrpSpPr>
        <p:grpSpPr>
          <a:xfrm>
            <a:off x="-8929" y="2195872"/>
            <a:ext cx="4525459" cy="2615183"/>
            <a:chOff x="379445" y="-2452384"/>
            <a:chExt cx="6027577" cy="2615183"/>
          </a:xfrm>
          <a:solidFill>
            <a:schemeClr val="bg1">
              <a:lumMod val="50000"/>
              <a:alpha val="87000"/>
            </a:schemeClr>
          </a:solidFill>
        </p:grpSpPr>
        <p:sp>
          <p:nvSpPr>
            <p:cNvPr id="37" name="Rectangle 36">
              <a:extLst>
                <a:ext uri="{FF2B5EF4-FFF2-40B4-BE49-F238E27FC236}">
                  <a16:creationId xmlns:a16="http://schemas.microsoft.com/office/drawing/2014/main" id="{E8EA6820-1925-474D-809A-554A415393AB}"/>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p>
          </p:txBody>
        </p:sp>
        <p:sp>
          <p:nvSpPr>
            <p:cNvPr id="38" name="Right Triangle 37">
              <a:extLst>
                <a:ext uri="{FF2B5EF4-FFF2-40B4-BE49-F238E27FC236}">
                  <a16:creationId xmlns:a16="http://schemas.microsoft.com/office/drawing/2014/main" id="{B135703B-C2C9-4960-92C5-994D4A6C84EF}"/>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p>
          </p:txBody>
        </p:sp>
      </p:grpSp>
      <p:grpSp>
        <p:nvGrpSpPr>
          <p:cNvPr id="39" name="Group 38">
            <a:extLst>
              <a:ext uri="{FF2B5EF4-FFF2-40B4-BE49-F238E27FC236}">
                <a16:creationId xmlns:a16="http://schemas.microsoft.com/office/drawing/2014/main" id="{F0CFF97A-4EFD-4507-858C-194F4F8549A6}"/>
              </a:ext>
            </a:extLst>
          </p:cNvPr>
          <p:cNvGrpSpPr/>
          <p:nvPr userDrawn="1"/>
        </p:nvGrpSpPr>
        <p:grpSpPr>
          <a:xfrm rot="10800000">
            <a:off x="2838734" y="2184116"/>
            <a:ext cx="9366483" cy="2617774"/>
            <a:chOff x="379445" y="-2457257"/>
            <a:chExt cx="6027575" cy="2617774"/>
          </a:xfrm>
        </p:grpSpPr>
        <p:sp>
          <p:nvSpPr>
            <p:cNvPr id="40" name="Rectangle 39">
              <a:extLst>
                <a:ext uri="{FF2B5EF4-FFF2-40B4-BE49-F238E27FC236}">
                  <a16:creationId xmlns:a16="http://schemas.microsoft.com/office/drawing/2014/main" id="{F0AC0260-FC2A-4443-99FA-686FC9351A1F}"/>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p>
          </p:txBody>
        </p:sp>
        <p:sp>
          <p:nvSpPr>
            <p:cNvPr id="41" name="Right Triangle 40">
              <a:extLst>
                <a:ext uri="{FF2B5EF4-FFF2-40B4-BE49-F238E27FC236}">
                  <a16:creationId xmlns:a16="http://schemas.microsoft.com/office/drawing/2014/main" id="{A2CADE2E-CE0F-4AC6-BF42-A9332D63D04F}"/>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p>
          </p:txBody>
        </p:sp>
      </p:grpSp>
      <p:sp>
        <p:nvSpPr>
          <p:cNvPr id="42" name="Rectangle 41">
            <a:extLst>
              <a:ext uri="{FF2B5EF4-FFF2-40B4-BE49-F238E27FC236}">
                <a16:creationId xmlns:a16="http://schemas.microsoft.com/office/drawing/2014/main" id="{449EDE73-1AFB-421E-9D61-B8EF8DB7E657}"/>
              </a:ext>
            </a:extLst>
          </p:cNvPr>
          <p:cNvSpPr/>
          <p:nvPr userDrawn="1"/>
        </p:nvSpPr>
        <p:spPr>
          <a:xfrm>
            <a:off x="4669369" y="276079"/>
            <a:ext cx="7307247" cy="6305839"/>
          </a:xfrm>
          <a:prstGeom prst="rect">
            <a:avLst/>
          </a:prstGeom>
          <a:solidFill>
            <a:srgbClr val="4040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43" name="Footer Placeholder 4">
            <a:extLst>
              <a:ext uri="{FF2B5EF4-FFF2-40B4-BE49-F238E27FC236}">
                <a16:creationId xmlns:a16="http://schemas.microsoft.com/office/drawing/2014/main" id="{E7FE365A-099B-4737-B0A8-5E93504804E8}"/>
              </a:ext>
            </a:extLst>
          </p:cNvPr>
          <p:cNvSpPr txBox="1">
            <a:spLocks/>
          </p:cNvSpPr>
          <p:nvPr userDrawn="1"/>
        </p:nvSpPr>
        <p:spPr>
          <a:xfrm>
            <a:off x="9625" y="6356349"/>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VanBlackLaw.com</a:t>
            </a:r>
            <a:endParaRPr lang="en-US" dirty="0"/>
          </a:p>
        </p:txBody>
      </p:sp>
    </p:spTree>
    <p:extLst>
      <p:ext uri="{BB962C8B-B14F-4D97-AF65-F5344CB8AC3E}">
        <p14:creationId xmlns:p14="http://schemas.microsoft.com/office/powerpoint/2010/main" val="2159346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Ending Slide 2">
    <p:bg>
      <p:bgPr>
        <a:solidFill>
          <a:schemeClr val="bg1"/>
        </a:solidFill>
        <a:effectLst/>
      </p:bgPr>
    </p:bg>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17B7C0A5-ADF3-4DB9-8008-B1407A73E9B0}"/>
              </a:ext>
            </a:extLst>
          </p:cNvPr>
          <p:cNvSpPr/>
          <p:nvPr userDrawn="1"/>
        </p:nvSpPr>
        <p:spPr>
          <a:xfrm>
            <a:off x="0" y="318874"/>
            <a:ext cx="4408477" cy="6220252"/>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91" name="Rectangle 90">
            <a:extLst>
              <a:ext uri="{FF2B5EF4-FFF2-40B4-BE49-F238E27FC236}">
                <a16:creationId xmlns:a16="http://schemas.microsoft.com/office/drawing/2014/main" id="{B2FEA4B8-50C2-4854-BD99-8C2193E8C81C}"/>
              </a:ext>
            </a:extLst>
          </p:cNvPr>
          <p:cNvSpPr/>
          <p:nvPr userDrawn="1"/>
        </p:nvSpPr>
        <p:spPr>
          <a:xfrm>
            <a:off x="-639" y="1152525"/>
            <a:ext cx="12192639" cy="4505325"/>
          </a:xfrm>
          <a:prstGeom prst="rect">
            <a:avLst/>
          </a:prstGeom>
          <a:solidFill>
            <a:schemeClr val="tx1">
              <a:lumMod val="95000"/>
              <a:lumOff val="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92" name="TextBox 91">
            <a:extLst>
              <a:ext uri="{FF2B5EF4-FFF2-40B4-BE49-F238E27FC236}">
                <a16:creationId xmlns:a16="http://schemas.microsoft.com/office/drawing/2014/main" id="{FC3C5E2A-E194-4115-A1C7-97CC5486F887}"/>
              </a:ext>
            </a:extLst>
          </p:cNvPr>
          <p:cNvSpPr txBox="1"/>
          <p:nvPr userDrawn="1"/>
        </p:nvSpPr>
        <p:spPr>
          <a:xfrm>
            <a:off x="7666137" y="176592"/>
            <a:ext cx="4400550" cy="923330"/>
          </a:xfrm>
          <a:prstGeom prst="rect">
            <a:avLst/>
          </a:prstGeom>
          <a:noFill/>
        </p:spPr>
        <p:txBody>
          <a:bodyPr wrap="square" rtlCol="0">
            <a:spAutoFit/>
          </a:bodyPr>
          <a:lstStyle/>
          <a:p>
            <a:r>
              <a:rPr lang="en-US" sz="5400" dirty="0">
                <a:solidFill>
                  <a:srgbClr val="40404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Thank You!</a:t>
            </a:r>
          </a:p>
        </p:txBody>
      </p:sp>
      <p:sp>
        <p:nvSpPr>
          <p:cNvPr id="93" name="TextBox 92">
            <a:extLst>
              <a:ext uri="{FF2B5EF4-FFF2-40B4-BE49-F238E27FC236}">
                <a16:creationId xmlns:a16="http://schemas.microsoft.com/office/drawing/2014/main" id="{2CE970BC-CD36-43F8-AE63-5AF09BCACE1C}"/>
              </a:ext>
            </a:extLst>
          </p:cNvPr>
          <p:cNvSpPr txBox="1"/>
          <p:nvPr userDrawn="1"/>
        </p:nvSpPr>
        <p:spPr>
          <a:xfrm>
            <a:off x="5378069" y="6009276"/>
            <a:ext cx="5294443" cy="577081"/>
          </a:xfrm>
          <a:prstGeom prst="rect">
            <a:avLst/>
          </a:prstGeom>
          <a:noFill/>
        </p:spPr>
        <p:txBody>
          <a:bodyPr wrap="square" rtlCol="0">
            <a:spAutoFit/>
          </a:bodyPr>
          <a:lstStyle/>
          <a:p>
            <a:pPr algn="ctr"/>
            <a:r>
              <a:rPr lang="en-US" sz="1050" dirty="0">
                <a:solidFill>
                  <a:srgbClr val="7F7F7F"/>
                </a:solidFill>
                <a:latin typeface="Arial" panose="020B0604020202020204" pitchFamily="34" charset="0"/>
                <a:ea typeface="MS PGothic" panose="020B0600070205080204" pitchFamily="34" charset="-128"/>
                <a:cs typeface="Arial" panose="020B0604020202020204" pitchFamily="34" charset="0"/>
              </a:rPr>
              <a:t>The information in this presentation is for general information about the topics discussed, and is not legal or tax advice. Nor does any exchange of information associated with this presentation in any way establish an attorney-client relationship.</a:t>
            </a:r>
          </a:p>
        </p:txBody>
      </p:sp>
      <p:sp>
        <p:nvSpPr>
          <p:cNvPr id="94" name="Slide Number Placeholder 5">
            <a:extLst>
              <a:ext uri="{FF2B5EF4-FFF2-40B4-BE49-F238E27FC236}">
                <a16:creationId xmlns:a16="http://schemas.microsoft.com/office/drawing/2014/main" id="{A135576F-6BA5-45E3-82E8-6B70AA660F09}"/>
              </a:ext>
            </a:extLst>
          </p:cNvPr>
          <p:cNvSpPr>
            <a:spLocks noGrp="1"/>
          </p:cNvSpPr>
          <p:nvPr>
            <p:ph type="sldNum" sz="quarter" idx="12"/>
          </p:nvPr>
        </p:nvSpPr>
        <p:spPr>
          <a:xfrm>
            <a:off x="8976360" y="6517377"/>
            <a:ext cx="2743200" cy="365125"/>
          </a:xfrm>
        </p:spPr>
        <p:txBody>
          <a:bodyPr/>
          <a:lstStyle>
            <a:lvl1pPr>
              <a:defRPr>
                <a:solidFill>
                  <a:schemeClr val="tx1"/>
                </a:solidFill>
              </a:defRPr>
            </a:lvl1pPr>
          </a:lstStyle>
          <a:p>
            <a:fld id="{1A8E7E4D-98C5-4E51-A109-4F0887146D55}" type="slidenum">
              <a:rPr lang="en-US" smtClean="0"/>
              <a:pPr/>
              <a:t>‹#›</a:t>
            </a:fld>
            <a:endParaRPr lang="en-US"/>
          </a:p>
        </p:txBody>
      </p:sp>
      <p:sp>
        <p:nvSpPr>
          <p:cNvPr id="95" name="TextBox 94">
            <a:extLst>
              <a:ext uri="{FF2B5EF4-FFF2-40B4-BE49-F238E27FC236}">
                <a16:creationId xmlns:a16="http://schemas.microsoft.com/office/drawing/2014/main" id="{2B218B6D-79F4-4BDC-9D82-700761C617DF}"/>
              </a:ext>
            </a:extLst>
          </p:cNvPr>
          <p:cNvSpPr txBox="1"/>
          <p:nvPr userDrawn="1"/>
        </p:nvSpPr>
        <p:spPr>
          <a:xfrm>
            <a:off x="7666137" y="176592"/>
            <a:ext cx="4400550" cy="923330"/>
          </a:xfrm>
          <a:prstGeom prst="rect">
            <a:avLst/>
          </a:prstGeom>
          <a:noFill/>
        </p:spPr>
        <p:txBody>
          <a:bodyPr wrap="square" rtlCol="0">
            <a:spAutoFit/>
          </a:bodyPr>
          <a:lstStyle/>
          <a:p>
            <a:r>
              <a:rPr lang="en-US" sz="5400" dirty="0">
                <a:solidFill>
                  <a:srgbClr val="40404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Thank You!</a:t>
            </a:r>
          </a:p>
        </p:txBody>
      </p:sp>
      <p:sp>
        <p:nvSpPr>
          <p:cNvPr id="96" name="Vertical Title 1">
            <a:extLst>
              <a:ext uri="{FF2B5EF4-FFF2-40B4-BE49-F238E27FC236}">
                <a16:creationId xmlns:a16="http://schemas.microsoft.com/office/drawing/2014/main" id="{A5D5C626-1D12-47BB-91F6-01ACCB6CAA93}"/>
              </a:ext>
            </a:extLst>
          </p:cNvPr>
          <p:cNvSpPr txBox="1">
            <a:spLocks/>
          </p:cNvSpPr>
          <p:nvPr userDrawn="1"/>
        </p:nvSpPr>
        <p:spPr>
          <a:xfrm rot="16200000">
            <a:off x="7112122" y="4114443"/>
            <a:ext cx="972135" cy="2700968"/>
          </a:xfrm>
          <a:prstGeom prst="rect">
            <a:avLst/>
          </a:prstGeom>
        </p:spPr>
        <p:txBody>
          <a:bodyPr vert="eaVert" lIns="91440" tIns="45720" rIns="91440" bIns="45720" rtlCol="0" anchor="ctr">
            <a:normAutofit/>
          </a:bodyPr>
          <a:lstStyle>
            <a:lvl1pPr algn="l" defTabSz="914400" rtl="0" eaLnBrk="1" latinLnBrk="0" hangingPunct="1">
              <a:lnSpc>
                <a:spcPct val="90000"/>
              </a:lnSpc>
              <a:spcBef>
                <a:spcPct val="0"/>
              </a:spcBef>
              <a:buNone/>
              <a:defRPr sz="1500" kern="1200" cap="none" baseline="0">
                <a:solidFill>
                  <a:schemeClr val="bg1"/>
                </a:solidFill>
                <a:latin typeface="Arial" panose="020B0604020202020204" pitchFamily="34" charset="0"/>
                <a:ea typeface="+mj-ea"/>
                <a:cs typeface="+mj-cs"/>
              </a:defRPr>
            </a:lvl1pPr>
          </a:lstStyle>
          <a:p>
            <a:endParaRPr lang="en-US" dirty="0"/>
          </a:p>
        </p:txBody>
      </p:sp>
      <p:grpSp>
        <p:nvGrpSpPr>
          <p:cNvPr id="97" name="Group 96">
            <a:extLst>
              <a:ext uri="{FF2B5EF4-FFF2-40B4-BE49-F238E27FC236}">
                <a16:creationId xmlns:a16="http://schemas.microsoft.com/office/drawing/2014/main" id="{D7705AC7-BBF1-44F5-9F1E-F2CC068A6926}"/>
              </a:ext>
            </a:extLst>
          </p:cNvPr>
          <p:cNvGrpSpPr/>
          <p:nvPr userDrawn="1"/>
        </p:nvGrpSpPr>
        <p:grpSpPr>
          <a:xfrm>
            <a:off x="7965035" y="4853192"/>
            <a:ext cx="2716097" cy="989070"/>
            <a:chOff x="276821" y="1357557"/>
            <a:chExt cx="12214146" cy="2636686"/>
          </a:xfrm>
        </p:grpSpPr>
        <p:grpSp>
          <p:nvGrpSpPr>
            <p:cNvPr id="98" name="Group 97">
              <a:extLst>
                <a:ext uri="{FF2B5EF4-FFF2-40B4-BE49-F238E27FC236}">
                  <a16:creationId xmlns:a16="http://schemas.microsoft.com/office/drawing/2014/main" id="{796714CA-60BC-4228-84D3-07FD9E0D08E4}"/>
                </a:ext>
              </a:extLst>
            </p:cNvPr>
            <p:cNvGrpSpPr/>
            <p:nvPr/>
          </p:nvGrpSpPr>
          <p:grpSpPr>
            <a:xfrm>
              <a:off x="276821" y="1369313"/>
              <a:ext cx="4525459" cy="2624930"/>
              <a:chOff x="379445" y="-2452384"/>
              <a:chExt cx="6027577" cy="2624930"/>
            </a:xfrm>
            <a:solidFill>
              <a:srgbClr val="7F7F7F"/>
            </a:solidFill>
          </p:grpSpPr>
          <p:sp>
            <p:nvSpPr>
              <p:cNvPr id="102" name="Rectangle 101">
                <a:extLst>
                  <a:ext uri="{FF2B5EF4-FFF2-40B4-BE49-F238E27FC236}">
                    <a16:creationId xmlns:a16="http://schemas.microsoft.com/office/drawing/2014/main" id="{5FEBC1C1-25EF-41B8-A689-53CBFAA124CD}"/>
                  </a:ext>
                </a:extLst>
              </p:cNvPr>
              <p:cNvSpPr/>
              <p:nvPr/>
            </p:nvSpPr>
            <p:spPr>
              <a:xfrm>
                <a:off x="379445" y="-2452384"/>
                <a:ext cx="3638939" cy="26128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Right Triangle 102">
                <a:extLst>
                  <a:ext uri="{FF2B5EF4-FFF2-40B4-BE49-F238E27FC236}">
                    <a16:creationId xmlns:a16="http://schemas.microsoft.com/office/drawing/2014/main" id="{C14F9E19-D94B-4EE5-A699-63B5F7CDC7D3}"/>
                  </a:ext>
                </a:extLst>
              </p:cNvPr>
              <p:cNvSpPr/>
              <p:nvPr/>
            </p:nvSpPr>
            <p:spPr>
              <a:xfrm>
                <a:off x="4018386" y="-2440353"/>
                <a:ext cx="2388636" cy="26128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9" name="Group 98">
              <a:extLst>
                <a:ext uri="{FF2B5EF4-FFF2-40B4-BE49-F238E27FC236}">
                  <a16:creationId xmlns:a16="http://schemas.microsoft.com/office/drawing/2014/main" id="{6D286D5A-E716-41EF-802C-95CC08E1281F}"/>
                </a:ext>
              </a:extLst>
            </p:cNvPr>
            <p:cNvGrpSpPr/>
            <p:nvPr/>
          </p:nvGrpSpPr>
          <p:grpSpPr>
            <a:xfrm rot="10800000">
              <a:off x="3124484" y="1357557"/>
              <a:ext cx="9366483" cy="2617774"/>
              <a:chOff x="379445" y="-2457257"/>
              <a:chExt cx="6027575" cy="2617774"/>
            </a:xfrm>
            <a:solidFill>
              <a:srgbClr val="0B3B7D"/>
            </a:solidFill>
          </p:grpSpPr>
          <p:sp>
            <p:nvSpPr>
              <p:cNvPr id="100" name="Rectangle 99">
                <a:extLst>
                  <a:ext uri="{FF2B5EF4-FFF2-40B4-BE49-F238E27FC236}">
                    <a16:creationId xmlns:a16="http://schemas.microsoft.com/office/drawing/2014/main" id="{A2D22EF7-0DBC-41AF-8654-B71AA6B1E601}"/>
                  </a:ext>
                </a:extLst>
              </p:cNvPr>
              <p:cNvSpPr/>
              <p:nvPr/>
            </p:nvSpPr>
            <p:spPr>
              <a:xfrm>
                <a:off x="379445" y="-2452382"/>
                <a:ext cx="4880236" cy="26128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ight Triangle 100">
                <a:extLst>
                  <a:ext uri="{FF2B5EF4-FFF2-40B4-BE49-F238E27FC236}">
                    <a16:creationId xmlns:a16="http://schemas.microsoft.com/office/drawing/2014/main" id="{9EE0AC70-E911-4403-B315-083A4DC74750}"/>
                  </a:ext>
                </a:extLst>
              </p:cNvPr>
              <p:cNvSpPr/>
              <p:nvPr/>
            </p:nvSpPr>
            <p:spPr>
              <a:xfrm>
                <a:off x="5259681" y="-2457257"/>
                <a:ext cx="1147339" cy="261777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04" name="Group 103">
            <a:extLst>
              <a:ext uri="{FF2B5EF4-FFF2-40B4-BE49-F238E27FC236}">
                <a16:creationId xmlns:a16="http://schemas.microsoft.com/office/drawing/2014/main" id="{67DE0F2F-DA74-40A7-A7B7-8DFA4CCFEDD4}"/>
              </a:ext>
            </a:extLst>
          </p:cNvPr>
          <p:cNvGrpSpPr/>
          <p:nvPr userDrawn="1"/>
        </p:nvGrpSpPr>
        <p:grpSpPr>
          <a:xfrm>
            <a:off x="4952340" y="4853192"/>
            <a:ext cx="2716097" cy="989070"/>
            <a:chOff x="276821" y="1357557"/>
            <a:chExt cx="12214146" cy="2636686"/>
          </a:xfrm>
        </p:grpSpPr>
        <p:grpSp>
          <p:nvGrpSpPr>
            <p:cNvPr id="105" name="Group 104">
              <a:extLst>
                <a:ext uri="{FF2B5EF4-FFF2-40B4-BE49-F238E27FC236}">
                  <a16:creationId xmlns:a16="http://schemas.microsoft.com/office/drawing/2014/main" id="{AB9EA689-9D3D-46D3-81FF-43DA75F76A1C}"/>
                </a:ext>
              </a:extLst>
            </p:cNvPr>
            <p:cNvGrpSpPr/>
            <p:nvPr/>
          </p:nvGrpSpPr>
          <p:grpSpPr>
            <a:xfrm>
              <a:off x="276821" y="1369313"/>
              <a:ext cx="4525459" cy="2624930"/>
              <a:chOff x="379445" y="-2452384"/>
              <a:chExt cx="6027577" cy="2624930"/>
            </a:xfrm>
            <a:solidFill>
              <a:srgbClr val="7F7F7F"/>
            </a:solidFill>
          </p:grpSpPr>
          <p:sp>
            <p:nvSpPr>
              <p:cNvPr id="109" name="Rectangle 108">
                <a:extLst>
                  <a:ext uri="{FF2B5EF4-FFF2-40B4-BE49-F238E27FC236}">
                    <a16:creationId xmlns:a16="http://schemas.microsoft.com/office/drawing/2014/main" id="{D0CA788F-B356-4A49-8342-26FFBBB1B2B7}"/>
                  </a:ext>
                </a:extLst>
              </p:cNvPr>
              <p:cNvSpPr/>
              <p:nvPr/>
            </p:nvSpPr>
            <p:spPr>
              <a:xfrm>
                <a:off x="379445" y="-2452384"/>
                <a:ext cx="3638939" cy="26128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Right Triangle 109">
                <a:extLst>
                  <a:ext uri="{FF2B5EF4-FFF2-40B4-BE49-F238E27FC236}">
                    <a16:creationId xmlns:a16="http://schemas.microsoft.com/office/drawing/2014/main" id="{944DC717-1159-4C98-B029-1BA210914471}"/>
                  </a:ext>
                </a:extLst>
              </p:cNvPr>
              <p:cNvSpPr/>
              <p:nvPr/>
            </p:nvSpPr>
            <p:spPr>
              <a:xfrm>
                <a:off x="4018386" y="-2440353"/>
                <a:ext cx="2388636" cy="26128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6" name="Group 105">
              <a:extLst>
                <a:ext uri="{FF2B5EF4-FFF2-40B4-BE49-F238E27FC236}">
                  <a16:creationId xmlns:a16="http://schemas.microsoft.com/office/drawing/2014/main" id="{E86642A4-67BF-4509-998E-86D79D96E490}"/>
                </a:ext>
              </a:extLst>
            </p:cNvPr>
            <p:cNvGrpSpPr/>
            <p:nvPr/>
          </p:nvGrpSpPr>
          <p:grpSpPr>
            <a:xfrm rot="10800000">
              <a:off x="3124484" y="1357557"/>
              <a:ext cx="9366483" cy="2617774"/>
              <a:chOff x="379445" y="-2457257"/>
              <a:chExt cx="6027575" cy="2617774"/>
            </a:xfrm>
            <a:solidFill>
              <a:srgbClr val="0B3B7D"/>
            </a:solidFill>
          </p:grpSpPr>
          <p:sp>
            <p:nvSpPr>
              <p:cNvPr id="107" name="Rectangle 106">
                <a:extLst>
                  <a:ext uri="{FF2B5EF4-FFF2-40B4-BE49-F238E27FC236}">
                    <a16:creationId xmlns:a16="http://schemas.microsoft.com/office/drawing/2014/main" id="{11EE33A1-CB19-4B6F-91E6-488BB3DB6085}"/>
                  </a:ext>
                </a:extLst>
              </p:cNvPr>
              <p:cNvSpPr/>
              <p:nvPr/>
            </p:nvSpPr>
            <p:spPr>
              <a:xfrm>
                <a:off x="379445" y="-2452382"/>
                <a:ext cx="4880236" cy="26128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ight Triangle 107">
                <a:extLst>
                  <a:ext uri="{FF2B5EF4-FFF2-40B4-BE49-F238E27FC236}">
                    <a16:creationId xmlns:a16="http://schemas.microsoft.com/office/drawing/2014/main" id="{EA451ADC-9C7D-424D-9A1A-0094F317DEFF}"/>
                  </a:ext>
                </a:extLst>
              </p:cNvPr>
              <p:cNvSpPr/>
              <p:nvPr/>
            </p:nvSpPr>
            <p:spPr>
              <a:xfrm>
                <a:off x="5259681" y="-2457257"/>
                <a:ext cx="1147339" cy="261777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11" name="Group 110">
            <a:extLst>
              <a:ext uri="{FF2B5EF4-FFF2-40B4-BE49-F238E27FC236}">
                <a16:creationId xmlns:a16="http://schemas.microsoft.com/office/drawing/2014/main" id="{00FBECC3-781F-4E53-BC2D-CA6D2D25E6BB}"/>
              </a:ext>
            </a:extLst>
          </p:cNvPr>
          <p:cNvGrpSpPr/>
          <p:nvPr userDrawn="1"/>
        </p:nvGrpSpPr>
        <p:grpSpPr>
          <a:xfrm>
            <a:off x="1936448" y="4840886"/>
            <a:ext cx="2709484" cy="985414"/>
            <a:chOff x="276821" y="1357557"/>
            <a:chExt cx="12214146" cy="2626939"/>
          </a:xfrm>
        </p:grpSpPr>
        <p:grpSp>
          <p:nvGrpSpPr>
            <p:cNvPr id="112" name="Group 111">
              <a:extLst>
                <a:ext uri="{FF2B5EF4-FFF2-40B4-BE49-F238E27FC236}">
                  <a16:creationId xmlns:a16="http://schemas.microsoft.com/office/drawing/2014/main" id="{D203A2BB-6A12-46F7-A3CC-9025934E0D6D}"/>
                </a:ext>
              </a:extLst>
            </p:cNvPr>
            <p:cNvGrpSpPr/>
            <p:nvPr/>
          </p:nvGrpSpPr>
          <p:grpSpPr>
            <a:xfrm>
              <a:off x="276821" y="1369313"/>
              <a:ext cx="4525459" cy="2615183"/>
              <a:chOff x="379445" y="-2452384"/>
              <a:chExt cx="6027577" cy="2615183"/>
            </a:xfrm>
            <a:solidFill>
              <a:srgbClr val="7F7F7F"/>
            </a:solidFill>
          </p:grpSpPr>
          <p:sp>
            <p:nvSpPr>
              <p:cNvPr id="116" name="Rectangle 115">
                <a:extLst>
                  <a:ext uri="{FF2B5EF4-FFF2-40B4-BE49-F238E27FC236}">
                    <a16:creationId xmlns:a16="http://schemas.microsoft.com/office/drawing/2014/main" id="{E9A9F94E-A128-437E-9956-EC6D3C9E49A7}"/>
                  </a:ext>
                </a:extLst>
              </p:cNvPr>
              <p:cNvSpPr/>
              <p:nvPr/>
            </p:nvSpPr>
            <p:spPr>
              <a:xfrm>
                <a:off x="379445" y="-2452384"/>
                <a:ext cx="3638939" cy="26128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ight Triangle 116">
                <a:extLst>
                  <a:ext uri="{FF2B5EF4-FFF2-40B4-BE49-F238E27FC236}">
                    <a16:creationId xmlns:a16="http://schemas.microsoft.com/office/drawing/2014/main" id="{155B2457-FC02-488E-ACD2-89D73E7660D9}"/>
                  </a:ext>
                </a:extLst>
              </p:cNvPr>
              <p:cNvSpPr/>
              <p:nvPr/>
            </p:nvSpPr>
            <p:spPr>
              <a:xfrm>
                <a:off x="4018384" y="-2440352"/>
                <a:ext cx="2388638" cy="260315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3" name="Group 112">
              <a:extLst>
                <a:ext uri="{FF2B5EF4-FFF2-40B4-BE49-F238E27FC236}">
                  <a16:creationId xmlns:a16="http://schemas.microsoft.com/office/drawing/2014/main" id="{34DA1F87-5ED8-4F28-95D7-4D678493BC3A}"/>
                </a:ext>
              </a:extLst>
            </p:cNvPr>
            <p:cNvGrpSpPr/>
            <p:nvPr/>
          </p:nvGrpSpPr>
          <p:grpSpPr>
            <a:xfrm rot="10800000">
              <a:off x="3124484" y="1357557"/>
              <a:ext cx="9366483" cy="2617774"/>
              <a:chOff x="379445" y="-2457257"/>
              <a:chExt cx="6027575" cy="2617774"/>
            </a:xfrm>
            <a:solidFill>
              <a:srgbClr val="0B3B7D"/>
            </a:solidFill>
          </p:grpSpPr>
          <p:sp>
            <p:nvSpPr>
              <p:cNvPr id="114" name="Rectangle 113">
                <a:extLst>
                  <a:ext uri="{FF2B5EF4-FFF2-40B4-BE49-F238E27FC236}">
                    <a16:creationId xmlns:a16="http://schemas.microsoft.com/office/drawing/2014/main" id="{7D11FE4B-C7B8-4996-91A6-5CA6DA4A3D56}"/>
                  </a:ext>
                </a:extLst>
              </p:cNvPr>
              <p:cNvSpPr/>
              <p:nvPr/>
            </p:nvSpPr>
            <p:spPr>
              <a:xfrm>
                <a:off x="379445" y="-2452382"/>
                <a:ext cx="4880236" cy="26128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ight Triangle 114">
                <a:extLst>
                  <a:ext uri="{FF2B5EF4-FFF2-40B4-BE49-F238E27FC236}">
                    <a16:creationId xmlns:a16="http://schemas.microsoft.com/office/drawing/2014/main" id="{EC54F22C-F617-4449-B138-D4B2FEBBB28F}"/>
                  </a:ext>
                </a:extLst>
              </p:cNvPr>
              <p:cNvSpPr/>
              <p:nvPr/>
            </p:nvSpPr>
            <p:spPr>
              <a:xfrm>
                <a:off x="5259681" y="-2457257"/>
                <a:ext cx="1147339" cy="261777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18" name="Picture Placeholder 4">
            <a:extLst>
              <a:ext uri="{FF2B5EF4-FFF2-40B4-BE49-F238E27FC236}">
                <a16:creationId xmlns:a16="http://schemas.microsoft.com/office/drawing/2014/main" id="{2E428081-91B3-468B-9BA2-0C96D2F28F8E}"/>
              </a:ext>
            </a:extLst>
          </p:cNvPr>
          <p:cNvSpPr>
            <a:spLocks noGrp="1"/>
          </p:cNvSpPr>
          <p:nvPr>
            <p:ph type="pic" sz="quarter" idx="13"/>
          </p:nvPr>
        </p:nvSpPr>
        <p:spPr>
          <a:xfrm>
            <a:off x="1936259" y="1462805"/>
            <a:ext cx="2709862" cy="3386138"/>
          </a:xfrm>
        </p:spPr>
        <p:txBody>
          <a:bodyPr/>
          <a:lstStyle/>
          <a:p>
            <a:r>
              <a:rPr lang="en-US"/>
              <a:t>Click icon to add picture</a:t>
            </a:r>
          </a:p>
        </p:txBody>
      </p:sp>
      <p:sp>
        <p:nvSpPr>
          <p:cNvPr id="119" name="Picture Placeholder 4">
            <a:extLst>
              <a:ext uri="{FF2B5EF4-FFF2-40B4-BE49-F238E27FC236}">
                <a16:creationId xmlns:a16="http://schemas.microsoft.com/office/drawing/2014/main" id="{3E03A595-4C01-43D9-AA4E-4797DC5F7E88}"/>
              </a:ext>
            </a:extLst>
          </p:cNvPr>
          <p:cNvSpPr>
            <a:spLocks noGrp="1"/>
          </p:cNvSpPr>
          <p:nvPr>
            <p:ph type="pic" sz="quarter" idx="14"/>
          </p:nvPr>
        </p:nvSpPr>
        <p:spPr>
          <a:xfrm>
            <a:off x="4940255" y="1472540"/>
            <a:ext cx="2709862" cy="3386138"/>
          </a:xfrm>
        </p:spPr>
        <p:txBody>
          <a:bodyPr/>
          <a:lstStyle/>
          <a:p>
            <a:r>
              <a:rPr lang="en-US"/>
              <a:t>Click icon to add picture</a:t>
            </a:r>
          </a:p>
        </p:txBody>
      </p:sp>
      <p:sp>
        <p:nvSpPr>
          <p:cNvPr id="120" name="Picture Placeholder 4">
            <a:extLst>
              <a:ext uri="{FF2B5EF4-FFF2-40B4-BE49-F238E27FC236}">
                <a16:creationId xmlns:a16="http://schemas.microsoft.com/office/drawing/2014/main" id="{318B0EF8-798C-4A1C-BB81-158046086DCA}"/>
              </a:ext>
            </a:extLst>
          </p:cNvPr>
          <p:cNvSpPr>
            <a:spLocks noGrp="1"/>
          </p:cNvSpPr>
          <p:nvPr>
            <p:ph type="pic" sz="quarter" idx="15"/>
          </p:nvPr>
        </p:nvSpPr>
        <p:spPr>
          <a:xfrm>
            <a:off x="7957289" y="1454748"/>
            <a:ext cx="2709862" cy="3386138"/>
          </a:xfrm>
        </p:spPr>
        <p:txBody>
          <a:bodyPr/>
          <a:lstStyle/>
          <a:p>
            <a:r>
              <a:rPr lang="en-US"/>
              <a:t>Click icon to add picture</a:t>
            </a:r>
          </a:p>
        </p:txBody>
      </p:sp>
      <p:sp>
        <p:nvSpPr>
          <p:cNvPr id="121" name="Text Placeholder 6">
            <a:extLst>
              <a:ext uri="{FF2B5EF4-FFF2-40B4-BE49-F238E27FC236}">
                <a16:creationId xmlns:a16="http://schemas.microsoft.com/office/drawing/2014/main" id="{70D34822-E614-4B81-AE76-EA70C9CFEE29}"/>
              </a:ext>
            </a:extLst>
          </p:cNvPr>
          <p:cNvSpPr>
            <a:spLocks noGrp="1"/>
          </p:cNvSpPr>
          <p:nvPr>
            <p:ph type="body" sz="quarter" idx="17"/>
          </p:nvPr>
        </p:nvSpPr>
        <p:spPr>
          <a:xfrm>
            <a:off x="1939144" y="4971180"/>
            <a:ext cx="2689105" cy="755650"/>
          </a:xfrm>
        </p:spPr>
        <p:txBody>
          <a:bodyPr/>
          <a:lstStyle>
            <a:lvl1pPr marL="0" indent="0">
              <a:buNone/>
              <a:defRPr>
                <a:solidFill>
                  <a:schemeClr val="bg1"/>
                </a:solidFill>
              </a:defRPr>
            </a:lvl1pPr>
          </a:lstStyle>
          <a:p>
            <a:pPr lvl="0"/>
            <a:r>
              <a:rPr lang="en-US"/>
              <a:t>Click to edit Master text styles</a:t>
            </a:r>
          </a:p>
        </p:txBody>
      </p:sp>
      <p:sp>
        <p:nvSpPr>
          <p:cNvPr id="122" name="Text Placeholder 6">
            <a:extLst>
              <a:ext uri="{FF2B5EF4-FFF2-40B4-BE49-F238E27FC236}">
                <a16:creationId xmlns:a16="http://schemas.microsoft.com/office/drawing/2014/main" id="{154D6D62-8AAD-48A3-ADE9-9873010D1999}"/>
              </a:ext>
            </a:extLst>
          </p:cNvPr>
          <p:cNvSpPr>
            <a:spLocks noGrp="1"/>
          </p:cNvSpPr>
          <p:nvPr>
            <p:ph type="body" sz="quarter" idx="18"/>
          </p:nvPr>
        </p:nvSpPr>
        <p:spPr>
          <a:xfrm>
            <a:off x="4950633" y="4971180"/>
            <a:ext cx="2689105" cy="755650"/>
          </a:xfrm>
        </p:spPr>
        <p:txBody>
          <a:bodyPr/>
          <a:lstStyle>
            <a:lvl1pPr marL="0" indent="0">
              <a:buNone/>
              <a:defRPr>
                <a:solidFill>
                  <a:schemeClr val="bg1"/>
                </a:solidFill>
              </a:defRPr>
            </a:lvl1pPr>
          </a:lstStyle>
          <a:p>
            <a:pPr lvl="0"/>
            <a:r>
              <a:rPr lang="en-US"/>
              <a:t>Click to edit Master text styles</a:t>
            </a:r>
          </a:p>
        </p:txBody>
      </p:sp>
      <p:sp>
        <p:nvSpPr>
          <p:cNvPr id="123" name="Text Placeholder 6">
            <a:extLst>
              <a:ext uri="{FF2B5EF4-FFF2-40B4-BE49-F238E27FC236}">
                <a16:creationId xmlns:a16="http://schemas.microsoft.com/office/drawing/2014/main" id="{181322AB-8B51-441F-AE55-4C1658D85350}"/>
              </a:ext>
            </a:extLst>
          </p:cNvPr>
          <p:cNvSpPr>
            <a:spLocks noGrp="1"/>
          </p:cNvSpPr>
          <p:nvPr>
            <p:ph type="body" sz="quarter" idx="19"/>
          </p:nvPr>
        </p:nvSpPr>
        <p:spPr>
          <a:xfrm>
            <a:off x="7985885" y="4971180"/>
            <a:ext cx="2689105" cy="755650"/>
          </a:xfrm>
        </p:spPr>
        <p:txBody>
          <a:bodyPr/>
          <a:lstStyle>
            <a:lvl1pPr marL="0" indent="0">
              <a:buNone/>
              <a:defRPr>
                <a:solidFill>
                  <a:schemeClr val="bg1"/>
                </a:solidFill>
              </a:defRPr>
            </a:lvl1pPr>
          </a:lstStyle>
          <a:p>
            <a:pPr lvl="0"/>
            <a:r>
              <a:rPr lang="en-US"/>
              <a:t>Click to edit Master text styles</a:t>
            </a:r>
          </a:p>
        </p:txBody>
      </p:sp>
      <p:sp>
        <p:nvSpPr>
          <p:cNvPr id="124" name="Footer Placeholder 4">
            <a:extLst>
              <a:ext uri="{FF2B5EF4-FFF2-40B4-BE49-F238E27FC236}">
                <a16:creationId xmlns:a16="http://schemas.microsoft.com/office/drawing/2014/main" id="{098D0F47-0594-495C-995E-74F04A9B718D}"/>
              </a:ext>
            </a:extLst>
          </p:cNvPr>
          <p:cNvSpPr>
            <a:spLocks noGrp="1"/>
          </p:cNvSpPr>
          <p:nvPr>
            <p:ph type="ftr" sz="quarter" idx="11"/>
          </p:nvPr>
        </p:nvSpPr>
        <p:spPr>
          <a:xfrm>
            <a:off x="-639" y="6477934"/>
            <a:ext cx="4114800" cy="365125"/>
          </a:xfrm>
          <a:prstGeom prst="rect">
            <a:avLst/>
          </a:prstGeom>
        </p:spPr>
        <p:txBody>
          <a:bodyPr/>
          <a:lstStyle>
            <a:lvl1pPr>
              <a:defRPr>
                <a:solidFill>
                  <a:srgbClr val="7F7F7F"/>
                </a:solidFill>
                <a:latin typeface="Arial" panose="020B0604020202020204" pitchFamily="34" charset="0"/>
                <a:cs typeface="Arial" panose="020B0604020202020204" pitchFamily="34" charset="0"/>
              </a:defRPr>
            </a:lvl1pPr>
          </a:lstStyle>
          <a:p>
            <a:r>
              <a:rPr lang="en-US" dirty="0"/>
              <a:t>VanBlackLaw.com</a:t>
            </a:r>
          </a:p>
        </p:txBody>
      </p:sp>
    </p:spTree>
    <p:extLst>
      <p:ext uri="{BB962C8B-B14F-4D97-AF65-F5344CB8AC3E}">
        <p14:creationId xmlns:p14="http://schemas.microsoft.com/office/powerpoint/2010/main" val="1994593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esenter Slide 3">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3FA409D2-8069-4C84-9A6B-D6D23C423C74}"/>
              </a:ext>
            </a:extLst>
          </p:cNvPr>
          <p:cNvSpPr/>
          <p:nvPr userDrawn="1"/>
        </p:nvSpPr>
        <p:spPr>
          <a:xfrm>
            <a:off x="6455391" y="3166284"/>
            <a:ext cx="5736609" cy="3691716"/>
          </a:xfrm>
          <a:prstGeom prst="rect">
            <a:avLst/>
          </a:prstGeom>
          <a:solidFill>
            <a:srgbClr val="D9D9D9">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3" name="Rectangle 42">
            <a:extLst>
              <a:ext uri="{FF2B5EF4-FFF2-40B4-BE49-F238E27FC236}">
                <a16:creationId xmlns:a16="http://schemas.microsoft.com/office/drawing/2014/main" id="{F18B86BA-2C87-48D6-AD75-137319E9D4EF}"/>
              </a:ext>
            </a:extLst>
          </p:cNvPr>
          <p:cNvSpPr/>
          <p:nvPr userDrawn="1"/>
        </p:nvSpPr>
        <p:spPr>
          <a:xfrm>
            <a:off x="5354473" y="3769043"/>
            <a:ext cx="6837527" cy="2862932"/>
          </a:xfrm>
          <a:prstGeom prst="rect">
            <a:avLst/>
          </a:prstGeom>
          <a:solidFill>
            <a:schemeClr val="tx1">
              <a:lumMod val="75000"/>
              <a:lumOff val="2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44" name="Rectangle 43">
            <a:extLst>
              <a:ext uri="{FF2B5EF4-FFF2-40B4-BE49-F238E27FC236}">
                <a16:creationId xmlns:a16="http://schemas.microsoft.com/office/drawing/2014/main" id="{7B780E50-69CD-4338-B737-B557150A1E99}"/>
              </a:ext>
            </a:extLst>
          </p:cNvPr>
          <p:cNvSpPr/>
          <p:nvPr userDrawn="1"/>
        </p:nvSpPr>
        <p:spPr>
          <a:xfrm rot="10800000" flipH="1">
            <a:off x="0" y="-1"/>
            <a:ext cx="5736609" cy="3623482"/>
          </a:xfrm>
          <a:prstGeom prst="rect">
            <a:avLst/>
          </a:prstGeom>
          <a:solidFill>
            <a:srgbClr val="D9D9D9">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5" name="Rectangle 44">
            <a:extLst>
              <a:ext uri="{FF2B5EF4-FFF2-40B4-BE49-F238E27FC236}">
                <a16:creationId xmlns:a16="http://schemas.microsoft.com/office/drawing/2014/main" id="{60269838-A53D-466F-9CDB-BD9EDBCA155F}"/>
              </a:ext>
            </a:extLst>
          </p:cNvPr>
          <p:cNvSpPr/>
          <p:nvPr userDrawn="1"/>
        </p:nvSpPr>
        <p:spPr>
          <a:xfrm rot="10800000" flipH="1">
            <a:off x="0" y="429903"/>
            <a:ext cx="10776513" cy="2659054"/>
          </a:xfrm>
          <a:prstGeom prst="rect">
            <a:avLst/>
          </a:prstGeom>
          <a:solidFill>
            <a:schemeClr val="tx1">
              <a:lumMod val="75000"/>
              <a:lumOff val="2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46" name="Rectangle 45">
            <a:extLst>
              <a:ext uri="{FF2B5EF4-FFF2-40B4-BE49-F238E27FC236}">
                <a16:creationId xmlns:a16="http://schemas.microsoft.com/office/drawing/2014/main" id="{7BE8E050-1E56-49BA-9855-4C5DB32308FF}"/>
              </a:ext>
            </a:extLst>
          </p:cNvPr>
          <p:cNvSpPr/>
          <p:nvPr userDrawn="1"/>
        </p:nvSpPr>
        <p:spPr>
          <a:xfrm rot="10800000" flipH="1">
            <a:off x="0" y="-1"/>
            <a:ext cx="5736609" cy="3623482"/>
          </a:xfrm>
          <a:prstGeom prst="rect">
            <a:avLst/>
          </a:prstGeom>
          <a:solidFill>
            <a:srgbClr val="D9D9D9">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7" name="Rectangle 46">
            <a:extLst>
              <a:ext uri="{FF2B5EF4-FFF2-40B4-BE49-F238E27FC236}">
                <a16:creationId xmlns:a16="http://schemas.microsoft.com/office/drawing/2014/main" id="{DA84AA7F-6522-4DD7-9E49-49F791ACDDE9}"/>
              </a:ext>
            </a:extLst>
          </p:cNvPr>
          <p:cNvSpPr/>
          <p:nvPr userDrawn="1"/>
        </p:nvSpPr>
        <p:spPr>
          <a:xfrm rot="10800000" flipH="1">
            <a:off x="0" y="429903"/>
            <a:ext cx="10776513" cy="2659054"/>
          </a:xfrm>
          <a:prstGeom prst="rect">
            <a:avLst/>
          </a:prstGeom>
          <a:solidFill>
            <a:schemeClr val="tx1">
              <a:lumMod val="75000"/>
              <a:lumOff val="2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48" name="Rectangle 47">
            <a:extLst>
              <a:ext uri="{FF2B5EF4-FFF2-40B4-BE49-F238E27FC236}">
                <a16:creationId xmlns:a16="http://schemas.microsoft.com/office/drawing/2014/main" id="{E3D505E3-43A6-4E80-A674-665E02F27AD5}"/>
              </a:ext>
            </a:extLst>
          </p:cNvPr>
          <p:cNvSpPr/>
          <p:nvPr userDrawn="1"/>
        </p:nvSpPr>
        <p:spPr>
          <a:xfrm rot="10800000" flipH="1">
            <a:off x="-2" y="89860"/>
            <a:ext cx="5370062" cy="3458558"/>
          </a:xfrm>
          <a:prstGeom prst="rect">
            <a:avLst/>
          </a:prstGeom>
          <a:solidFill>
            <a:srgbClr val="99CCF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49" name="Rectangle 48">
            <a:extLst>
              <a:ext uri="{FF2B5EF4-FFF2-40B4-BE49-F238E27FC236}">
                <a16:creationId xmlns:a16="http://schemas.microsoft.com/office/drawing/2014/main" id="{5F519559-5BB0-4BAB-A20C-3F1C2A3B263C}"/>
              </a:ext>
            </a:extLst>
          </p:cNvPr>
          <p:cNvSpPr/>
          <p:nvPr userDrawn="1"/>
        </p:nvSpPr>
        <p:spPr>
          <a:xfrm>
            <a:off x="6455391" y="3166284"/>
            <a:ext cx="5736609" cy="3691716"/>
          </a:xfrm>
          <a:prstGeom prst="rect">
            <a:avLst/>
          </a:prstGeom>
          <a:solidFill>
            <a:srgbClr val="D9D9D9">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0" name="Rectangle 49">
            <a:extLst>
              <a:ext uri="{FF2B5EF4-FFF2-40B4-BE49-F238E27FC236}">
                <a16:creationId xmlns:a16="http://schemas.microsoft.com/office/drawing/2014/main" id="{B049562D-8ABF-4A14-9CA5-BB95C1F68C06}"/>
              </a:ext>
            </a:extLst>
          </p:cNvPr>
          <p:cNvSpPr/>
          <p:nvPr userDrawn="1"/>
        </p:nvSpPr>
        <p:spPr>
          <a:xfrm>
            <a:off x="5354473" y="3769043"/>
            <a:ext cx="6837527" cy="2862932"/>
          </a:xfrm>
          <a:prstGeom prst="rect">
            <a:avLst/>
          </a:prstGeom>
          <a:solidFill>
            <a:schemeClr val="tx1">
              <a:lumMod val="75000"/>
              <a:lumOff val="2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pic>
        <p:nvPicPr>
          <p:cNvPr id="51" name="Picture 50">
            <a:extLst>
              <a:ext uri="{FF2B5EF4-FFF2-40B4-BE49-F238E27FC236}">
                <a16:creationId xmlns:a16="http://schemas.microsoft.com/office/drawing/2014/main" id="{7DDA869B-C1A0-45E4-8029-6B21653DD295}"/>
              </a:ext>
            </a:extLst>
          </p:cNvPr>
          <p:cNvPicPr>
            <a:picLocks noChangeAspect="1"/>
          </p:cNvPicPr>
          <p:nvPr userDrawn="1"/>
        </p:nvPicPr>
        <p:blipFill rotWithShape="1">
          <a:blip r:embed="rId2"/>
          <a:srcRect r="22048"/>
          <a:stretch/>
        </p:blipFill>
        <p:spPr>
          <a:xfrm>
            <a:off x="0" y="858126"/>
            <a:ext cx="12192000" cy="1653153"/>
          </a:xfrm>
          <a:prstGeom prst="rect">
            <a:avLst/>
          </a:prstGeom>
        </p:spPr>
      </p:pic>
      <p:pic>
        <p:nvPicPr>
          <p:cNvPr id="53" name="Picture 52">
            <a:extLst>
              <a:ext uri="{FF2B5EF4-FFF2-40B4-BE49-F238E27FC236}">
                <a16:creationId xmlns:a16="http://schemas.microsoft.com/office/drawing/2014/main" id="{8F84F08B-C294-44DC-9D91-D6A6350481B3}"/>
              </a:ext>
            </a:extLst>
          </p:cNvPr>
          <p:cNvPicPr>
            <a:picLocks noChangeAspect="1"/>
          </p:cNvPicPr>
          <p:nvPr userDrawn="1"/>
        </p:nvPicPr>
        <p:blipFill rotWithShape="1">
          <a:blip r:embed="rId2"/>
          <a:srcRect r="22744"/>
          <a:stretch/>
        </p:blipFill>
        <p:spPr>
          <a:xfrm flipH="1">
            <a:off x="-1" y="4429449"/>
            <a:ext cx="12191998" cy="1653153"/>
          </a:xfrm>
          <a:prstGeom prst="rect">
            <a:avLst/>
          </a:prstGeom>
        </p:spPr>
      </p:pic>
      <p:sp>
        <p:nvSpPr>
          <p:cNvPr id="54" name="Slide Number Placeholder 5">
            <a:extLst>
              <a:ext uri="{FF2B5EF4-FFF2-40B4-BE49-F238E27FC236}">
                <a16:creationId xmlns:a16="http://schemas.microsoft.com/office/drawing/2014/main" id="{8D24E10A-3B23-4A65-93A5-D129CF16F76E}"/>
              </a:ext>
            </a:extLst>
          </p:cNvPr>
          <p:cNvSpPr>
            <a:spLocks noGrp="1"/>
          </p:cNvSpPr>
          <p:nvPr>
            <p:ph type="sldNum" sz="quarter" idx="12"/>
          </p:nvPr>
        </p:nvSpPr>
        <p:spPr>
          <a:xfrm>
            <a:off x="8976360" y="6517377"/>
            <a:ext cx="2743200" cy="365125"/>
          </a:xfrm>
        </p:spPr>
        <p:txBody>
          <a:bodyPr/>
          <a:lstStyle>
            <a:lvl1pPr>
              <a:defRPr>
                <a:solidFill>
                  <a:schemeClr val="tx1"/>
                </a:solidFill>
              </a:defRPr>
            </a:lvl1pPr>
          </a:lstStyle>
          <a:p>
            <a:fld id="{1A8E7E4D-98C5-4E51-A109-4F0887146D55}" type="slidenum">
              <a:rPr lang="en-US" smtClean="0"/>
              <a:pPr/>
              <a:t>‹#›</a:t>
            </a:fld>
            <a:endParaRPr lang="en-US"/>
          </a:p>
        </p:txBody>
      </p:sp>
      <p:sp>
        <p:nvSpPr>
          <p:cNvPr id="55" name="Rectangle 54">
            <a:extLst>
              <a:ext uri="{FF2B5EF4-FFF2-40B4-BE49-F238E27FC236}">
                <a16:creationId xmlns:a16="http://schemas.microsoft.com/office/drawing/2014/main" id="{030102B5-E37F-403E-9CB0-199E100ECA58}"/>
              </a:ext>
            </a:extLst>
          </p:cNvPr>
          <p:cNvSpPr/>
          <p:nvPr userDrawn="1"/>
        </p:nvSpPr>
        <p:spPr>
          <a:xfrm rot="10800000" flipH="1">
            <a:off x="-2" y="82461"/>
            <a:ext cx="5370062" cy="3458558"/>
          </a:xfrm>
          <a:prstGeom prst="rect">
            <a:avLst/>
          </a:prstGeom>
          <a:solidFill>
            <a:srgbClr val="99CCF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56" name="Rectangle 55">
            <a:extLst>
              <a:ext uri="{FF2B5EF4-FFF2-40B4-BE49-F238E27FC236}">
                <a16:creationId xmlns:a16="http://schemas.microsoft.com/office/drawing/2014/main" id="{5588FFA7-7D9C-4312-A3D5-D36A729F176D}"/>
              </a:ext>
            </a:extLst>
          </p:cNvPr>
          <p:cNvSpPr/>
          <p:nvPr userDrawn="1"/>
        </p:nvSpPr>
        <p:spPr>
          <a:xfrm>
            <a:off x="6837528" y="3265228"/>
            <a:ext cx="5354472" cy="3493827"/>
          </a:xfrm>
          <a:prstGeom prst="rect">
            <a:avLst/>
          </a:prstGeom>
          <a:solidFill>
            <a:srgbClr val="99CCF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57" name="TextBox 56">
            <a:extLst>
              <a:ext uri="{FF2B5EF4-FFF2-40B4-BE49-F238E27FC236}">
                <a16:creationId xmlns:a16="http://schemas.microsoft.com/office/drawing/2014/main" id="{65FCD1DF-ECD7-490F-9FCC-4164037E9FCB}"/>
              </a:ext>
            </a:extLst>
          </p:cNvPr>
          <p:cNvSpPr txBox="1"/>
          <p:nvPr userDrawn="1"/>
        </p:nvSpPr>
        <p:spPr>
          <a:xfrm>
            <a:off x="5388256" y="317573"/>
            <a:ext cx="4400550" cy="646331"/>
          </a:xfrm>
          <a:prstGeom prst="rect">
            <a:avLst/>
          </a:prstGeom>
          <a:noFill/>
        </p:spPr>
        <p:txBody>
          <a:bodyPr wrap="square" rtlCol="0">
            <a:spAutoFit/>
          </a:bodyPr>
          <a:lstStyle/>
          <a:p>
            <a:r>
              <a:rPr lang="en-US" sz="36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Presenters</a:t>
            </a:r>
          </a:p>
        </p:txBody>
      </p:sp>
      <p:sp>
        <p:nvSpPr>
          <p:cNvPr id="58" name="Picture Placeholder 6">
            <a:extLst>
              <a:ext uri="{FF2B5EF4-FFF2-40B4-BE49-F238E27FC236}">
                <a16:creationId xmlns:a16="http://schemas.microsoft.com/office/drawing/2014/main" id="{A8A2DD68-9206-41D3-BE8D-A1E822A47511}"/>
              </a:ext>
            </a:extLst>
          </p:cNvPr>
          <p:cNvSpPr>
            <a:spLocks noGrp="1"/>
          </p:cNvSpPr>
          <p:nvPr>
            <p:ph type="pic" sz="quarter" idx="14"/>
          </p:nvPr>
        </p:nvSpPr>
        <p:spPr>
          <a:xfrm>
            <a:off x="806045" y="318184"/>
            <a:ext cx="3671455" cy="3008806"/>
          </a:xfrm>
        </p:spPr>
        <p:txBody>
          <a:bodyPr/>
          <a:lstStyle/>
          <a:p>
            <a:r>
              <a:rPr lang="en-US"/>
              <a:t>Click icon to add picture</a:t>
            </a:r>
          </a:p>
        </p:txBody>
      </p:sp>
      <p:sp>
        <p:nvSpPr>
          <p:cNvPr id="59" name="Picture Placeholder 6">
            <a:extLst>
              <a:ext uri="{FF2B5EF4-FFF2-40B4-BE49-F238E27FC236}">
                <a16:creationId xmlns:a16="http://schemas.microsoft.com/office/drawing/2014/main" id="{9C3E8FA3-D53B-41A5-9CC5-CA7920348A2B}"/>
              </a:ext>
            </a:extLst>
          </p:cNvPr>
          <p:cNvSpPr>
            <a:spLocks noGrp="1"/>
          </p:cNvSpPr>
          <p:nvPr>
            <p:ph type="pic" sz="quarter" idx="15"/>
          </p:nvPr>
        </p:nvSpPr>
        <p:spPr>
          <a:xfrm>
            <a:off x="7567220" y="3562492"/>
            <a:ext cx="3671455" cy="3008806"/>
          </a:xfrm>
        </p:spPr>
        <p:txBody>
          <a:bodyPr/>
          <a:lstStyle/>
          <a:p>
            <a:r>
              <a:rPr lang="en-US"/>
              <a:t>Click icon to add picture</a:t>
            </a:r>
          </a:p>
        </p:txBody>
      </p:sp>
      <p:sp>
        <p:nvSpPr>
          <p:cNvPr id="60" name="Text Placeholder 6">
            <a:extLst>
              <a:ext uri="{FF2B5EF4-FFF2-40B4-BE49-F238E27FC236}">
                <a16:creationId xmlns:a16="http://schemas.microsoft.com/office/drawing/2014/main" id="{FB935588-EB65-4F98-ADFE-146CB50B178C}"/>
              </a:ext>
            </a:extLst>
          </p:cNvPr>
          <p:cNvSpPr>
            <a:spLocks noGrp="1"/>
          </p:cNvSpPr>
          <p:nvPr>
            <p:ph type="body" sz="quarter" idx="16"/>
          </p:nvPr>
        </p:nvSpPr>
        <p:spPr>
          <a:xfrm>
            <a:off x="6542654" y="1019016"/>
            <a:ext cx="4629150" cy="1352550"/>
          </a:xfrm>
        </p:spPr>
        <p:txBody>
          <a:bodyPr/>
          <a:lstStyle>
            <a:lvl1pPr marL="0" indent="0">
              <a:buNone/>
              <a:defRPr>
                <a:solidFill>
                  <a:schemeClr val="bg1"/>
                </a:solidFill>
              </a:defRPr>
            </a:lvl1pPr>
          </a:lstStyle>
          <a:p>
            <a:pPr lvl="0"/>
            <a:r>
              <a:rPr lang="en-US"/>
              <a:t>Click to edit Master text styles</a:t>
            </a:r>
          </a:p>
        </p:txBody>
      </p:sp>
      <p:sp>
        <p:nvSpPr>
          <p:cNvPr id="61" name="Text Placeholder 6">
            <a:extLst>
              <a:ext uri="{FF2B5EF4-FFF2-40B4-BE49-F238E27FC236}">
                <a16:creationId xmlns:a16="http://schemas.microsoft.com/office/drawing/2014/main" id="{CAD69DC0-08C9-4001-81D3-B4C970F3D0E2}"/>
              </a:ext>
            </a:extLst>
          </p:cNvPr>
          <p:cNvSpPr>
            <a:spLocks noGrp="1"/>
          </p:cNvSpPr>
          <p:nvPr>
            <p:ph type="body" sz="quarter" idx="17"/>
          </p:nvPr>
        </p:nvSpPr>
        <p:spPr>
          <a:xfrm>
            <a:off x="553729" y="4579750"/>
            <a:ext cx="4629150" cy="1352550"/>
          </a:xfrm>
        </p:spPr>
        <p:txBody>
          <a:bodyPr/>
          <a:lstStyle>
            <a:lvl1pPr marL="0" indent="0">
              <a:buNone/>
              <a:defRPr>
                <a:solidFill>
                  <a:schemeClr val="bg1"/>
                </a:solidFill>
              </a:defRPr>
            </a:lvl1pPr>
          </a:lstStyle>
          <a:p>
            <a:pPr lvl="0"/>
            <a:r>
              <a:rPr lang="en-US"/>
              <a:t>Click to edit Master text styles</a:t>
            </a:r>
          </a:p>
        </p:txBody>
      </p:sp>
      <p:sp>
        <p:nvSpPr>
          <p:cNvPr id="62" name="Footer Placeholder 4">
            <a:extLst>
              <a:ext uri="{FF2B5EF4-FFF2-40B4-BE49-F238E27FC236}">
                <a16:creationId xmlns:a16="http://schemas.microsoft.com/office/drawing/2014/main" id="{E1674DF9-6132-4860-B84D-3F0422E7A181}"/>
              </a:ext>
            </a:extLst>
          </p:cNvPr>
          <p:cNvSpPr>
            <a:spLocks noGrp="1"/>
          </p:cNvSpPr>
          <p:nvPr>
            <p:ph type="ftr" sz="quarter" idx="11"/>
          </p:nvPr>
        </p:nvSpPr>
        <p:spPr>
          <a:xfrm>
            <a:off x="0" y="6492875"/>
            <a:ext cx="4114800" cy="365125"/>
          </a:xfrm>
          <a:prstGeom prst="rect">
            <a:avLst/>
          </a:prstGeom>
        </p:spPr>
        <p:txBody>
          <a:bodyPr/>
          <a:lstStyle>
            <a:lvl1pPr>
              <a:defRPr>
                <a:solidFill>
                  <a:srgbClr val="7F7F7F"/>
                </a:solidFill>
                <a:latin typeface="Arial" panose="020B0604020202020204" pitchFamily="34" charset="0"/>
                <a:cs typeface="Arial" panose="020B0604020202020204" pitchFamily="34" charset="0"/>
              </a:defRPr>
            </a:lvl1pPr>
          </a:lstStyle>
          <a:p>
            <a:r>
              <a:rPr lang="en-US" dirty="0"/>
              <a:t>VanBlackLaw.com</a:t>
            </a:r>
          </a:p>
        </p:txBody>
      </p:sp>
    </p:spTree>
    <p:extLst>
      <p:ext uri="{BB962C8B-B14F-4D97-AF65-F5344CB8AC3E}">
        <p14:creationId xmlns:p14="http://schemas.microsoft.com/office/powerpoint/2010/main" val="767595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ing Slide 3">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B1CE7D0-4316-427F-B45F-AFFE6146257A}"/>
              </a:ext>
            </a:extLst>
          </p:cNvPr>
          <p:cNvSpPr/>
          <p:nvPr userDrawn="1"/>
        </p:nvSpPr>
        <p:spPr>
          <a:xfrm rot="10800000" flipH="1">
            <a:off x="0" y="-1"/>
            <a:ext cx="5736609" cy="3623482"/>
          </a:xfrm>
          <a:prstGeom prst="rect">
            <a:avLst/>
          </a:prstGeom>
          <a:solidFill>
            <a:srgbClr val="D9D9D9">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1" name="Rectangle 20">
            <a:extLst>
              <a:ext uri="{FF2B5EF4-FFF2-40B4-BE49-F238E27FC236}">
                <a16:creationId xmlns:a16="http://schemas.microsoft.com/office/drawing/2014/main" id="{641D6A01-EB33-4287-BCB3-A3AE49827BF3}"/>
              </a:ext>
            </a:extLst>
          </p:cNvPr>
          <p:cNvSpPr/>
          <p:nvPr userDrawn="1"/>
        </p:nvSpPr>
        <p:spPr>
          <a:xfrm rot="10800000" flipH="1">
            <a:off x="0" y="429903"/>
            <a:ext cx="10776513" cy="2659054"/>
          </a:xfrm>
          <a:prstGeom prst="rect">
            <a:avLst/>
          </a:prstGeom>
          <a:solidFill>
            <a:schemeClr val="tx1">
              <a:lumMod val="75000"/>
              <a:lumOff val="2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22" name="Rectangle 21">
            <a:extLst>
              <a:ext uri="{FF2B5EF4-FFF2-40B4-BE49-F238E27FC236}">
                <a16:creationId xmlns:a16="http://schemas.microsoft.com/office/drawing/2014/main" id="{91E4F5EB-C218-4C67-945B-B6D4B9295787}"/>
              </a:ext>
            </a:extLst>
          </p:cNvPr>
          <p:cNvSpPr/>
          <p:nvPr userDrawn="1"/>
        </p:nvSpPr>
        <p:spPr>
          <a:xfrm>
            <a:off x="6455391" y="3166284"/>
            <a:ext cx="5736609" cy="3691716"/>
          </a:xfrm>
          <a:prstGeom prst="rect">
            <a:avLst/>
          </a:prstGeom>
          <a:solidFill>
            <a:srgbClr val="D9D9D9">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3" name="Rectangle 22">
            <a:extLst>
              <a:ext uri="{FF2B5EF4-FFF2-40B4-BE49-F238E27FC236}">
                <a16:creationId xmlns:a16="http://schemas.microsoft.com/office/drawing/2014/main" id="{3E932D7B-13B6-4B27-9624-D59E77D64956}"/>
              </a:ext>
            </a:extLst>
          </p:cNvPr>
          <p:cNvSpPr/>
          <p:nvPr userDrawn="1"/>
        </p:nvSpPr>
        <p:spPr>
          <a:xfrm>
            <a:off x="5354473" y="3769043"/>
            <a:ext cx="6837527" cy="2862932"/>
          </a:xfrm>
          <a:prstGeom prst="rect">
            <a:avLst/>
          </a:prstGeom>
          <a:solidFill>
            <a:schemeClr val="tx1">
              <a:lumMod val="75000"/>
              <a:lumOff val="2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pic>
        <p:nvPicPr>
          <p:cNvPr id="24" name="Picture 23">
            <a:extLst>
              <a:ext uri="{FF2B5EF4-FFF2-40B4-BE49-F238E27FC236}">
                <a16:creationId xmlns:a16="http://schemas.microsoft.com/office/drawing/2014/main" id="{BF4893E4-2B15-4012-A9DF-C2A3C82BBFBB}"/>
              </a:ext>
            </a:extLst>
          </p:cNvPr>
          <p:cNvPicPr>
            <a:picLocks noChangeAspect="1"/>
          </p:cNvPicPr>
          <p:nvPr userDrawn="1"/>
        </p:nvPicPr>
        <p:blipFill rotWithShape="1">
          <a:blip r:embed="rId2"/>
          <a:srcRect r="22744"/>
          <a:stretch/>
        </p:blipFill>
        <p:spPr>
          <a:xfrm flipH="1">
            <a:off x="-1" y="4429449"/>
            <a:ext cx="12191998" cy="1653153"/>
          </a:xfrm>
          <a:prstGeom prst="rect">
            <a:avLst/>
          </a:prstGeom>
        </p:spPr>
      </p:pic>
      <p:sp>
        <p:nvSpPr>
          <p:cNvPr id="25" name="TextBox 24">
            <a:extLst>
              <a:ext uri="{FF2B5EF4-FFF2-40B4-BE49-F238E27FC236}">
                <a16:creationId xmlns:a16="http://schemas.microsoft.com/office/drawing/2014/main" id="{E8C921AE-E383-4929-8006-31EB12AADA55}"/>
              </a:ext>
            </a:extLst>
          </p:cNvPr>
          <p:cNvSpPr txBox="1"/>
          <p:nvPr userDrawn="1"/>
        </p:nvSpPr>
        <p:spPr>
          <a:xfrm>
            <a:off x="18194" y="3752740"/>
            <a:ext cx="5370062" cy="553998"/>
          </a:xfrm>
          <a:prstGeom prst="rect">
            <a:avLst/>
          </a:prstGeom>
          <a:noFill/>
        </p:spPr>
        <p:txBody>
          <a:bodyPr wrap="square" rtlCol="0">
            <a:spAutoFit/>
          </a:bodyPr>
          <a:lstStyle/>
          <a:p>
            <a:pPr algn="ctr"/>
            <a:r>
              <a:rPr lang="en-US" sz="1000" dirty="0">
                <a:solidFill>
                  <a:srgbClr val="7F7F7F"/>
                </a:solidFill>
                <a:latin typeface="Arial" panose="020B0604020202020204" pitchFamily="34" charset="0"/>
                <a:ea typeface="MS PGothic" panose="020B0600070205080204" pitchFamily="34" charset="-128"/>
                <a:cs typeface="Arial" panose="020B0604020202020204" pitchFamily="34" charset="0"/>
              </a:rPr>
              <a:t>The information in this presentation is for general information about the topics discussed, and is not legal or tax advice. Nor does any exchange of information associated with this presentation in any way establish an attorney-client relationship.</a:t>
            </a:r>
          </a:p>
        </p:txBody>
      </p:sp>
      <p:sp>
        <p:nvSpPr>
          <p:cNvPr id="26" name="TextBox 25">
            <a:extLst>
              <a:ext uri="{FF2B5EF4-FFF2-40B4-BE49-F238E27FC236}">
                <a16:creationId xmlns:a16="http://schemas.microsoft.com/office/drawing/2014/main" id="{D38BBFB9-2DA7-4973-BC42-AF4C052BEB2C}"/>
              </a:ext>
            </a:extLst>
          </p:cNvPr>
          <p:cNvSpPr txBox="1"/>
          <p:nvPr userDrawn="1"/>
        </p:nvSpPr>
        <p:spPr>
          <a:xfrm>
            <a:off x="7083707" y="456036"/>
            <a:ext cx="4400550" cy="646331"/>
          </a:xfrm>
          <a:prstGeom prst="rect">
            <a:avLst/>
          </a:prstGeom>
          <a:noFill/>
        </p:spPr>
        <p:txBody>
          <a:bodyPr wrap="square" rtlCol="0">
            <a:spAutoFit/>
          </a:bodyPr>
          <a:lstStyle/>
          <a:p>
            <a:r>
              <a:rPr lang="en-US" sz="36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Thank You!</a:t>
            </a:r>
          </a:p>
        </p:txBody>
      </p:sp>
      <p:sp>
        <p:nvSpPr>
          <p:cNvPr id="28" name="Slide Number Placeholder 5">
            <a:extLst>
              <a:ext uri="{FF2B5EF4-FFF2-40B4-BE49-F238E27FC236}">
                <a16:creationId xmlns:a16="http://schemas.microsoft.com/office/drawing/2014/main" id="{ECD7E464-9CA9-48A4-BF5F-BDE3E353F639}"/>
              </a:ext>
            </a:extLst>
          </p:cNvPr>
          <p:cNvSpPr>
            <a:spLocks noGrp="1"/>
          </p:cNvSpPr>
          <p:nvPr>
            <p:ph type="sldNum" sz="quarter" idx="12"/>
          </p:nvPr>
        </p:nvSpPr>
        <p:spPr>
          <a:xfrm>
            <a:off x="8976360" y="6517377"/>
            <a:ext cx="2743200" cy="365125"/>
          </a:xfrm>
        </p:spPr>
        <p:txBody>
          <a:bodyPr/>
          <a:lstStyle>
            <a:lvl1pPr>
              <a:defRPr>
                <a:solidFill>
                  <a:schemeClr val="tx1"/>
                </a:solidFill>
              </a:defRPr>
            </a:lvl1pPr>
          </a:lstStyle>
          <a:p>
            <a:fld id="{1A8E7E4D-98C5-4E51-A109-4F0887146D55}" type="slidenum">
              <a:rPr lang="en-US" smtClean="0"/>
              <a:pPr/>
              <a:t>‹#›</a:t>
            </a:fld>
            <a:endParaRPr lang="en-US"/>
          </a:p>
        </p:txBody>
      </p:sp>
      <p:sp>
        <p:nvSpPr>
          <p:cNvPr id="30" name="Vertical Title 1">
            <a:extLst>
              <a:ext uri="{FF2B5EF4-FFF2-40B4-BE49-F238E27FC236}">
                <a16:creationId xmlns:a16="http://schemas.microsoft.com/office/drawing/2014/main" id="{0B81331D-5425-457B-9E81-37E664C3C5B1}"/>
              </a:ext>
            </a:extLst>
          </p:cNvPr>
          <p:cNvSpPr txBox="1">
            <a:spLocks/>
          </p:cNvSpPr>
          <p:nvPr userDrawn="1"/>
        </p:nvSpPr>
        <p:spPr>
          <a:xfrm rot="16200000">
            <a:off x="8134853" y="-1181888"/>
            <a:ext cx="1463040" cy="5725261"/>
          </a:xfrm>
          <a:prstGeom prst="rect">
            <a:avLst/>
          </a:prstGeom>
        </p:spPr>
        <p:txBody>
          <a:bodyPr vert="eaVert" lIns="91440" tIns="45720" rIns="91440" bIns="45720" rtlCol="0" anchor="ctr">
            <a:normAutofit/>
          </a:bodyPr>
          <a:lstStyle>
            <a:lvl1pPr algn="l" defTabSz="914400" rtl="0" eaLnBrk="1" latinLnBrk="0" hangingPunct="1">
              <a:lnSpc>
                <a:spcPct val="90000"/>
              </a:lnSpc>
              <a:spcBef>
                <a:spcPct val="0"/>
              </a:spcBef>
              <a:buNone/>
              <a:defRPr sz="2500" kern="1200" cap="none" baseline="0">
                <a:solidFill>
                  <a:schemeClr val="bg1"/>
                </a:solidFill>
                <a:latin typeface="Arial" panose="020B0604020202020204" pitchFamily="34" charset="0"/>
                <a:ea typeface="+mj-ea"/>
                <a:cs typeface="+mj-cs"/>
              </a:defRPr>
            </a:lvl1pPr>
          </a:lstStyle>
          <a:p>
            <a:endParaRPr lang="en-US" dirty="0"/>
          </a:p>
        </p:txBody>
      </p:sp>
      <p:sp>
        <p:nvSpPr>
          <p:cNvPr id="31" name="Rectangle 30">
            <a:extLst>
              <a:ext uri="{FF2B5EF4-FFF2-40B4-BE49-F238E27FC236}">
                <a16:creationId xmlns:a16="http://schemas.microsoft.com/office/drawing/2014/main" id="{4261341E-74E7-4FFF-BEE1-9B61221126C7}"/>
              </a:ext>
            </a:extLst>
          </p:cNvPr>
          <p:cNvSpPr/>
          <p:nvPr userDrawn="1"/>
        </p:nvSpPr>
        <p:spPr>
          <a:xfrm>
            <a:off x="6837528" y="3261816"/>
            <a:ext cx="5354472" cy="3493827"/>
          </a:xfrm>
          <a:prstGeom prst="rect">
            <a:avLst/>
          </a:prstGeom>
          <a:solidFill>
            <a:srgbClr val="99CCF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pic>
        <p:nvPicPr>
          <p:cNvPr id="32" name="Picture 31">
            <a:extLst>
              <a:ext uri="{FF2B5EF4-FFF2-40B4-BE49-F238E27FC236}">
                <a16:creationId xmlns:a16="http://schemas.microsoft.com/office/drawing/2014/main" id="{A866CC32-8397-472E-AAC4-7CCF24DE2F5D}"/>
              </a:ext>
            </a:extLst>
          </p:cNvPr>
          <p:cNvPicPr>
            <a:picLocks noChangeAspect="1"/>
          </p:cNvPicPr>
          <p:nvPr userDrawn="1"/>
        </p:nvPicPr>
        <p:blipFill rotWithShape="1">
          <a:blip r:embed="rId2"/>
          <a:srcRect r="22744"/>
          <a:stretch/>
        </p:blipFill>
        <p:spPr>
          <a:xfrm>
            <a:off x="2" y="1066989"/>
            <a:ext cx="12191998" cy="1653153"/>
          </a:xfrm>
          <a:prstGeom prst="rect">
            <a:avLst/>
          </a:prstGeom>
        </p:spPr>
      </p:pic>
      <p:sp>
        <p:nvSpPr>
          <p:cNvPr id="39" name="Rectangle 38">
            <a:extLst>
              <a:ext uri="{FF2B5EF4-FFF2-40B4-BE49-F238E27FC236}">
                <a16:creationId xmlns:a16="http://schemas.microsoft.com/office/drawing/2014/main" id="{8C8C3134-5BEA-478C-89D1-7F4AD01A7CDE}"/>
              </a:ext>
            </a:extLst>
          </p:cNvPr>
          <p:cNvSpPr/>
          <p:nvPr userDrawn="1"/>
        </p:nvSpPr>
        <p:spPr>
          <a:xfrm rot="10800000" flipH="1">
            <a:off x="-2" y="89860"/>
            <a:ext cx="5370062" cy="3458558"/>
          </a:xfrm>
          <a:prstGeom prst="rect">
            <a:avLst/>
          </a:prstGeom>
          <a:solidFill>
            <a:srgbClr val="99CCF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40" name="Picture Placeholder 2">
            <a:extLst>
              <a:ext uri="{FF2B5EF4-FFF2-40B4-BE49-F238E27FC236}">
                <a16:creationId xmlns:a16="http://schemas.microsoft.com/office/drawing/2014/main" id="{410EF783-8529-494E-907C-C53C2C760C28}"/>
              </a:ext>
            </a:extLst>
          </p:cNvPr>
          <p:cNvSpPr>
            <a:spLocks noGrp="1"/>
          </p:cNvSpPr>
          <p:nvPr>
            <p:ph type="pic" sz="quarter" idx="14"/>
          </p:nvPr>
        </p:nvSpPr>
        <p:spPr>
          <a:xfrm>
            <a:off x="806450" y="488865"/>
            <a:ext cx="3616325" cy="2973387"/>
          </a:xfrm>
        </p:spPr>
        <p:txBody>
          <a:bodyPr/>
          <a:lstStyle/>
          <a:p>
            <a:r>
              <a:rPr lang="en-US"/>
              <a:t>Click icon to add picture</a:t>
            </a:r>
          </a:p>
        </p:txBody>
      </p:sp>
      <p:sp>
        <p:nvSpPr>
          <p:cNvPr id="42" name="Picture Placeholder 4">
            <a:extLst>
              <a:ext uri="{FF2B5EF4-FFF2-40B4-BE49-F238E27FC236}">
                <a16:creationId xmlns:a16="http://schemas.microsoft.com/office/drawing/2014/main" id="{8272DB18-9E9D-48CD-94CF-10EEB9C0A4C0}"/>
              </a:ext>
            </a:extLst>
          </p:cNvPr>
          <p:cNvSpPr>
            <a:spLocks noGrp="1"/>
          </p:cNvSpPr>
          <p:nvPr>
            <p:ph type="pic" sz="quarter" idx="15"/>
          </p:nvPr>
        </p:nvSpPr>
        <p:spPr>
          <a:xfrm>
            <a:off x="7866871" y="3564247"/>
            <a:ext cx="3392536" cy="2928627"/>
          </a:xfrm>
        </p:spPr>
        <p:txBody>
          <a:bodyPr/>
          <a:lstStyle/>
          <a:p>
            <a:r>
              <a:rPr lang="en-US"/>
              <a:t>Click icon to add picture</a:t>
            </a:r>
          </a:p>
        </p:txBody>
      </p:sp>
      <p:sp>
        <p:nvSpPr>
          <p:cNvPr id="43" name="Text Placeholder 6">
            <a:extLst>
              <a:ext uri="{FF2B5EF4-FFF2-40B4-BE49-F238E27FC236}">
                <a16:creationId xmlns:a16="http://schemas.microsoft.com/office/drawing/2014/main" id="{1990172E-5FA0-4411-8556-0DC0EAEBD2AC}"/>
              </a:ext>
            </a:extLst>
          </p:cNvPr>
          <p:cNvSpPr>
            <a:spLocks noGrp="1"/>
          </p:cNvSpPr>
          <p:nvPr>
            <p:ph type="body" sz="quarter" idx="16"/>
          </p:nvPr>
        </p:nvSpPr>
        <p:spPr>
          <a:xfrm>
            <a:off x="6567488" y="1204913"/>
            <a:ext cx="4629150" cy="1352550"/>
          </a:xfrm>
        </p:spPr>
        <p:txBody>
          <a:bodyPr/>
          <a:lstStyle>
            <a:lvl1pPr marL="0" indent="0">
              <a:buNone/>
              <a:defRPr>
                <a:solidFill>
                  <a:schemeClr val="bg1"/>
                </a:solidFill>
              </a:defRPr>
            </a:lvl1pPr>
          </a:lstStyle>
          <a:p>
            <a:pPr lvl="0"/>
            <a:r>
              <a:rPr lang="en-US"/>
              <a:t>Click to edit Master text styles</a:t>
            </a:r>
          </a:p>
        </p:txBody>
      </p:sp>
      <p:sp>
        <p:nvSpPr>
          <p:cNvPr id="44" name="Text Placeholder 8">
            <a:extLst>
              <a:ext uri="{FF2B5EF4-FFF2-40B4-BE49-F238E27FC236}">
                <a16:creationId xmlns:a16="http://schemas.microsoft.com/office/drawing/2014/main" id="{346FFBB8-31BB-43DE-92D9-64A00FB0AF01}"/>
              </a:ext>
            </a:extLst>
          </p:cNvPr>
          <p:cNvSpPr>
            <a:spLocks noGrp="1"/>
          </p:cNvSpPr>
          <p:nvPr>
            <p:ph type="body" sz="quarter" idx="17"/>
          </p:nvPr>
        </p:nvSpPr>
        <p:spPr>
          <a:xfrm>
            <a:off x="591405" y="4566784"/>
            <a:ext cx="4572000" cy="1378482"/>
          </a:xfrm>
        </p:spPr>
        <p:txBody>
          <a:bodyPr/>
          <a:lstStyle>
            <a:lvl1pPr marL="0" indent="0">
              <a:buNone/>
              <a:defRPr>
                <a:solidFill>
                  <a:schemeClr val="bg1"/>
                </a:solidFill>
              </a:defRPr>
            </a:lvl1pPr>
          </a:lstStyle>
          <a:p>
            <a:pPr lvl="0"/>
            <a:r>
              <a:rPr lang="en-US"/>
              <a:t>Click to edit Master text styles</a:t>
            </a:r>
          </a:p>
          <a:p>
            <a:pPr lvl="1"/>
            <a:r>
              <a:rPr lang="en-US"/>
              <a:t>Second level</a:t>
            </a:r>
          </a:p>
        </p:txBody>
      </p:sp>
      <p:sp>
        <p:nvSpPr>
          <p:cNvPr id="45" name="Footer Placeholder 4">
            <a:extLst>
              <a:ext uri="{FF2B5EF4-FFF2-40B4-BE49-F238E27FC236}">
                <a16:creationId xmlns:a16="http://schemas.microsoft.com/office/drawing/2014/main" id="{8816B865-1A1E-4E86-B0E1-724B255BF72D}"/>
              </a:ext>
            </a:extLst>
          </p:cNvPr>
          <p:cNvSpPr>
            <a:spLocks noGrp="1"/>
          </p:cNvSpPr>
          <p:nvPr>
            <p:ph type="ftr" sz="quarter" idx="11"/>
          </p:nvPr>
        </p:nvSpPr>
        <p:spPr>
          <a:xfrm>
            <a:off x="-2" y="6492875"/>
            <a:ext cx="4114800" cy="365125"/>
          </a:xfrm>
          <a:prstGeom prst="rect">
            <a:avLst/>
          </a:prstGeom>
        </p:spPr>
        <p:txBody>
          <a:bodyPr/>
          <a:lstStyle>
            <a:lvl1pPr>
              <a:defRPr>
                <a:solidFill>
                  <a:srgbClr val="7F7F7F"/>
                </a:solidFill>
                <a:latin typeface="Arial" panose="020B0604020202020204" pitchFamily="34" charset="0"/>
                <a:cs typeface="Arial" panose="020B0604020202020204" pitchFamily="34" charset="0"/>
              </a:defRPr>
            </a:lvl1pPr>
          </a:lstStyle>
          <a:p>
            <a:r>
              <a:rPr lang="en-US" dirty="0"/>
              <a:t>VanBlackLaw.com</a:t>
            </a:r>
          </a:p>
        </p:txBody>
      </p:sp>
    </p:spTree>
    <p:extLst>
      <p:ext uri="{BB962C8B-B14F-4D97-AF65-F5344CB8AC3E}">
        <p14:creationId xmlns:p14="http://schemas.microsoft.com/office/powerpoint/2010/main" val="3391517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5_Vertical Title and Tex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32156C4-8401-448D-9658-FFBDC331DEB8}"/>
              </a:ext>
            </a:extLst>
          </p:cNvPr>
          <p:cNvSpPr>
            <a:spLocks noGrp="1"/>
          </p:cNvSpPr>
          <p:nvPr>
            <p:ph type="title"/>
          </p:nvPr>
        </p:nvSpPr>
        <p:spPr>
          <a:xfrm>
            <a:off x="278731" y="166330"/>
            <a:ext cx="11075069" cy="1161997"/>
          </a:xfrm>
        </p:spPr>
        <p:txBody>
          <a:bodyPr>
            <a:normAutofit/>
          </a:bodyPr>
          <a:lstStyle>
            <a:lvl1pPr>
              <a:defRPr sz="4000" b="0" baseline="0">
                <a:solidFill>
                  <a:schemeClr val="tx1"/>
                </a:solidFill>
                <a:latin typeface="Arial" panose="020B0604020202020204" pitchFamily="34" charset="0"/>
                <a:ea typeface="Optima" panose="02000B03000000020004" pitchFamily="2" charset="-128"/>
                <a:cs typeface="Arial" panose="020B0604020202020204" pitchFamily="34" charset="0"/>
              </a:defRPr>
            </a:lvl1pPr>
          </a:lstStyle>
          <a:p>
            <a:r>
              <a:rPr lang="en-US"/>
              <a:t>Click to edit Master title style</a:t>
            </a:r>
            <a:endParaRPr lang="en-US" dirty="0"/>
          </a:p>
        </p:txBody>
      </p:sp>
      <p:sp>
        <p:nvSpPr>
          <p:cNvPr id="16" name="Content Placeholder 3">
            <a:extLst>
              <a:ext uri="{FF2B5EF4-FFF2-40B4-BE49-F238E27FC236}">
                <a16:creationId xmlns:a16="http://schemas.microsoft.com/office/drawing/2014/main" id="{E17CE7B6-0F99-441E-99B4-41CEC84D01B1}"/>
              </a:ext>
            </a:extLst>
          </p:cNvPr>
          <p:cNvSpPr>
            <a:spLocks noGrp="1"/>
          </p:cNvSpPr>
          <p:nvPr>
            <p:ph sz="half" idx="2"/>
          </p:nvPr>
        </p:nvSpPr>
        <p:spPr>
          <a:xfrm>
            <a:off x="838199" y="1808521"/>
            <a:ext cx="5019502" cy="4678004"/>
          </a:xfrm>
        </p:spPr>
        <p:txBody>
          <a:bodyPr/>
          <a:lstStyle>
            <a:lvl1pPr>
              <a:defRPr baseline="0">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baseline="0">
                <a:latin typeface="Arial" panose="020B0604020202020204" pitchFamily="34" charset="0"/>
                <a:cs typeface="Arial" panose="020B0604020202020204" pitchFamily="34" charset="0"/>
              </a:defRPr>
            </a:lvl4pPr>
            <a:lvl5pPr>
              <a:defRPr baseline="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07C66851-961D-42A1-BE24-FDDA88CBA9EB}"/>
              </a:ext>
            </a:extLst>
          </p:cNvPr>
          <p:cNvSpPr>
            <a:spLocks noGrp="1"/>
          </p:cNvSpPr>
          <p:nvPr>
            <p:ph sz="half" idx="10"/>
          </p:nvPr>
        </p:nvSpPr>
        <p:spPr>
          <a:xfrm>
            <a:off x="6334298" y="1808521"/>
            <a:ext cx="5019503" cy="4567782"/>
          </a:xfrm>
        </p:spPr>
        <p:txBody>
          <a:bodyPr/>
          <a:lstStyle>
            <a:lvl1pPr>
              <a:defRPr baseline="0">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baseline="0">
                <a:latin typeface="Arial" panose="020B0604020202020204" pitchFamily="34" charset="0"/>
                <a:cs typeface="Arial" panose="020B0604020202020204" pitchFamily="34" charset="0"/>
              </a:defRPr>
            </a:lvl4pPr>
            <a:lvl5pPr>
              <a:defRPr baseline="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a:extLst>
              <a:ext uri="{FF2B5EF4-FFF2-40B4-BE49-F238E27FC236}">
                <a16:creationId xmlns:a16="http://schemas.microsoft.com/office/drawing/2014/main" id="{464D22C0-FF75-47F9-BEB0-D4D2B80219B0}"/>
              </a:ext>
            </a:extLst>
          </p:cNvPr>
          <p:cNvSpPr>
            <a:spLocks noGrp="1"/>
          </p:cNvSpPr>
          <p:nvPr>
            <p:ph type="sldNum" sz="quarter" idx="12"/>
          </p:nvPr>
        </p:nvSpPr>
        <p:spPr>
          <a:xfrm>
            <a:off x="8976360" y="6517377"/>
            <a:ext cx="2743200" cy="365125"/>
          </a:xfrm>
        </p:spPr>
        <p:txBody>
          <a:bodyPr/>
          <a:lstStyle>
            <a:lvl1pPr>
              <a:defRPr>
                <a:solidFill>
                  <a:schemeClr val="tx1"/>
                </a:solidFill>
              </a:defRPr>
            </a:lvl1pPr>
          </a:lstStyle>
          <a:p>
            <a:fld id="{1A8E7E4D-98C5-4E51-A109-4F0887146D55}" type="slidenum">
              <a:rPr lang="en-US" smtClean="0"/>
              <a:pPr/>
              <a:t>‹#›</a:t>
            </a:fld>
            <a:endParaRPr lang="en-US"/>
          </a:p>
        </p:txBody>
      </p:sp>
      <p:sp>
        <p:nvSpPr>
          <p:cNvPr id="10" name="Content Placeholder 3">
            <a:extLst>
              <a:ext uri="{FF2B5EF4-FFF2-40B4-BE49-F238E27FC236}">
                <a16:creationId xmlns:a16="http://schemas.microsoft.com/office/drawing/2014/main" id="{DCF81995-1DAD-49BF-A362-51748F61D77A}"/>
              </a:ext>
            </a:extLst>
          </p:cNvPr>
          <p:cNvSpPr>
            <a:spLocks noGrp="1"/>
          </p:cNvSpPr>
          <p:nvPr>
            <p:ph sz="half" idx="2"/>
          </p:nvPr>
        </p:nvSpPr>
        <p:spPr>
          <a:xfrm>
            <a:off x="838199" y="1808521"/>
            <a:ext cx="5019502" cy="4567782"/>
          </a:xfrm>
        </p:spPr>
        <p:txBody>
          <a:bodyPr/>
          <a:lstStyle>
            <a:lvl1pPr>
              <a:defRPr baseline="0">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baseline="0">
                <a:latin typeface="Arial" panose="020B0604020202020204" pitchFamily="34" charset="0"/>
                <a:cs typeface="Arial" panose="020B0604020202020204" pitchFamily="34" charset="0"/>
              </a:defRPr>
            </a:lvl4pPr>
            <a:lvl5pPr>
              <a:defRPr baseline="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4">
            <a:extLst>
              <a:ext uri="{FF2B5EF4-FFF2-40B4-BE49-F238E27FC236}">
                <a16:creationId xmlns:a16="http://schemas.microsoft.com/office/drawing/2014/main" id="{7B58AA64-3C24-4520-94FF-549012AE99A5}"/>
              </a:ext>
            </a:extLst>
          </p:cNvPr>
          <p:cNvSpPr>
            <a:spLocks noGrp="1"/>
          </p:cNvSpPr>
          <p:nvPr>
            <p:ph type="ftr" sz="quarter" idx="11"/>
          </p:nvPr>
        </p:nvSpPr>
        <p:spPr>
          <a:xfrm>
            <a:off x="0" y="6486525"/>
            <a:ext cx="4114800" cy="365125"/>
          </a:xfrm>
          <a:prstGeom prst="rect">
            <a:avLst/>
          </a:prstGeom>
        </p:spPr>
        <p:txBody>
          <a:bodyPr/>
          <a:lstStyle>
            <a:lvl1pPr>
              <a:defRPr>
                <a:solidFill>
                  <a:srgbClr val="7F7F7F"/>
                </a:solidFill>
                <a:latin typeface="Arial" panose="020B0604020202020204" pitchFamily="34" charset="0"/>
                <a:cs typeface="Arial" panose="020B0604020202020204" pitchFamily="34" charset="0"/>
              </a:defRPr>
            </a:lvl1pPr>
          </a:lstStyle>
          <a:p>
            <a:r>
              <a:rPr lang="en-US" dirty="0"/>
              <a:t>VanBlackLaw.com</a:t>
            </a:r>
          </a:p>
        </p:txBody>
      </p:sp>
      <p:pic>
        <p:nvPicPr>
          <p:cNvPr id="12" name="Picture 11" descr="A picture containing object&#10;&#10;Description generated with very high confidence">
            <a:extLst>
              <a:ext uri="{FF2B5EF4-FFF2-40B4-BE49-F238E27FC236}">
                <a16:creationId xmlns:a16="http://schemas.microsoft.com/office/drawing/2014/main" id="{BDADFC02-CA5F-4F08-A4AD-EA1896EB72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96713" y="6376303"/>
            <a:ext cx="1998573" cy="365124"/>
          </a:xfrm>
          <a:prstGeom prst="rect">
            <a:avLst/>
          </a:prstGeom>
        </p:spPr>
      </p:pic>
    </p:spTree>
    <p:extLst>
      <p:ext uri="{BB962C8B-B14F-4D97-AF65-F5344CB8AC3E}">
        <p14:creationId xmlns:p14="http://schemas.microsoft.com/office/powerpoint/2010/main" val="292381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Vertical Title and Tex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32156C4-8401-448D-9658-FFBDC331DEB8}"/>
              </a:ext>
            </a:extLst>
          </p:cNvPr>
          <p:cNvSpPr>
            <a:spLocks noGrp="1"/>
          </p:cNvSpPr>
          <p:nvPr>
            <p:ph type="title"/>
          </p:nvPr>
        </p:nvSpPr>
        <p:spPr>
          <a:xfrm>
            <a:off x="278732" y="166330"/>
            <a:ext cx="10798844" cy="1161997"/>
          </a:xfrm>
        </p:spPr>
        <p:txBody>
          <a:bodyPr>
            <a:normAutofit/>
          </a:bodyPr>
          <a:lstStyle>
            <a:lvl1pPr>
              <a:defRPr sz="4000" b="0" baseline="0">
                <a:solidFill>
                  <a:schemeClr val="tx1"/>
                </a:solidFill>
                <a:latin typeface="Arial" panose="020B0604020202020204" pitchFamily="34" charset="0"/>
                <a:ea typeface="Optima" panose="02000B03000000020004" pitchFamily="2" charset="-128"/>
                <a:cs typeface="Arial" panose="020B0604020202020204" pitchFamily="34" charset="0"/>
              </a:defRPr>
            </a:lvl1pPr>
          </a:lstStyle>
          <a:p>
            <a:r>
              <a:rPr lang="en-US"/>
              <a:t>Click to edit Master title style</a:t>
            </a:r>
            <a:endParaRPr lang="en-US" dirty="0"/>
          </a:p>
        </p:txBody>
      </p:sp>
      <p:sp>
        <p:nvSpPr>
          <p:cNvPr id="16" name="Content Placeholder 3">
            <a:extLst>
              <a:ext uri="{FF2B5EF4-FFF2-40B4-BE49-F238E27FC236}">
                <a16:creationId xmlns:a16="http://schemas.microsoft.com/office/drawing/2014/main" id="{E17CE7B6-0F99-441E-99B4-41CEC84D01B1}"/>
              </a:ext>
            </a:extLst>
          </p:cNvPr>
          <p:cNvSpPr>
            <a:spLocks noGrp="1"/>
          </p:cNvSpPr>
          <p:nvPr>
            <p:ph sz="half" idx="2"/>
          </p:nvPr>
        </p:nvSpPr>
        <p:spPr>
          <a:xfrm>
            <a:off x="828675" y="1808521"/>
            <a:ext cx="10525126" cy="4678004"/>
          </a:xfrm>
        </p:spPr>
        <p:txBody>
          <a:bodyPr/>
          <a:lstStyle>
            <a:lvl1pPr>
              <a:defRPr baseline="0">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baseline="0">
                <a:latin typeface="Arial" panose="020B0604020202020204" pitchFamily="34" charset="0"/>
                <a:cs typeface="Arial" panose="020B0604020202020204" pitchFamily="34" charset="0"/>
              </a:defRPr>
            </a:lvl4pPr>
            <a:lvl5pPr>
              <a:defRPr baseline="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F6B8EBC5-E2A8-48A4-8971-E2D9002D92ED}"/>
              </a:ext>
            </a:extLst>
          </p:cNvPr>
          <p:cNvSpPr>
            <a:spLocks noGrp="1"/>
          </p:cNvSpPr>
          <p:nvPr>
            <p:ph type="sldNum" sz="quarter" idx="12"/>
          </p:nvPr>
        </p:nvSpPr>
        <p:spPr>
          <a:xfrm>
            <a:off x="8976360" y="6517377"/>
            <a:ext cx="2743200" cy="365125"/>
          </a:xfrm>
        </p:spPr>
        <p:txBody>
          <a:bodyPr/>
          <a:lstStyle>
            <a:lvl1pPr>
              <a:defRPr>
                <a:solidFill>
                  <a:schemeClr val="tx1"/>
                </a:solidFill>
              </a:defRPr>
            </a:lvl1pPr>
          </a:lstStyle>
          <a:p>
            <a:fld id="{1A8E7E4D-98C5-4E51-A109-4F0887146D55}" type="slidenum">
              <a:rPr lang="en-US" smtClean="0"/>
              <a:pPr/>
              <a:t>‹#›</a:t>
            </a:fld>
            <a:endParaRPr lang="en-US"/>
          </a:p>
        </p:txBody>
      </p:sp>
      <p:sp>
        <p:nvSpPr>
          <p:cNvPr id="6" name="Content Placeholder 3">
            <a:extLst>
              <a:ext uri="{FF2B5EF4-FFF2-40B4-BE49-F238E27FC236}">
                <a16:creationId xmlns:a16="http://schemas.microsoft.com/office/drawing/2014/main" id="{9E701380-DF3F-47DE-B7FF-E915E2CE37CA}"/>
              </a:ext>
            </a:extLst>
          </p:cNvPr>
          <p:cNvSpPr>
            <a:spLocks noGrp="1"/>
          </p:cNvSpPr>
          <p:nvPr>
            <p:ph sz="half" idx="2"/>
          </p:nvPr>
        </p:nvSpPr>
        <p:spPr>
          <a:xfrm>
            <a:off x="828675" y="1808521"/>
            <a:ext cx="10525126" cy="4555911"/>
          </a:xfrm>
        </p:spPr>
        <p:txBody>
          <a:bodyPr/>
          <a:lstStyle>
            <a:lvl1pPr>
              <a:defRPr baseline="0">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baseline="0">
                <a:latin typeface="Arial" panose="020B0604020202020204" pitchFamily="34" charset="0"/>
                <a:cs typeface="Arial" panose="020B0604020202020204" pitchFamily="34" charset="0"/>
              </a:defRPr>
            </a:lvl4pPr>
            <a:lvl5pPr>
              <a:defRPr baseline="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4">
            <a:extLst>
              <a:ext uri="{FF2B5EF4-FFF2-40B4-BE49-F238E27FC236}">
                <a16:creationId xmlns:a16="http://schemas.microsoft.com/office/drawing/2014/main" id="{8D09E97D-F137-47B1-A12C-7215909393D3}"/>
              </a:ext>
            </a:extLst>
          </p:cNvPr>
          <p:cNvSpPr>
            <a:spLocks noGrp="1"/>
          </p:cNvSpPr>
          <p:nvPr>
            <p:ph type="ftr" sz="quarter" idx="11"/>
          </p:nvPr>
        </p:nvSpPr>
        <p:spPr>
          <a:xfrm>
            <a:off x="0" y="6486525"/>
            <a:ext cx="4114800" cy="365125"/>
          </a:xfrm>
          <a:prstGeom prst="rect">
            <a:avLst/>
          </a:prstGeom>
        </p:spPr>
        <p:txBody>
          <a:bodyPr/>
          <a:lstStyle>
            <a:lvl1pPr>
              <a:defRPr>
                <a:solidFill>
                  <a:srgbClr val="7F7F7F"/>
                </a:solidFill>
                <a:latin typeface="Arial" panose="020B0604020202020204" pitchFamily="34" charset="0"/>
                <a:cs typeface="Arial" panose="020B0604020202020204" pitchFamily="34" charset="0"/>
              </a:defRPr>
            </a:lvl1pPr>
          </a:lstStyle>
          <a:p>
            <a:r>
              <a:rPr lang="en-US" dirty="0"/>
              <a:t>VanBlackLaw.com</a:t>
            </a:r>
          </a:p>
        </p:txBody>
      </p:sp>
      <p:pic>
        <p:nvPicPr>
          <p:cNvPr id="10" name="Picture 9" descr="A picture containing object&#10;&#10;Description generated with very high confidence">
            <a:extLst>
              <a:ext uri="{FF2B5EF4-FFF2-40B4-BE49-F238E27FC236}">
                <a16:creationId xmlns:a16="http://schemas.microsoft.com/office/drawing/2014/main" id="{BC440CA7-8A28-49BD-BBCA-532C5CED91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91951" y="6395284"/>
            <a:ext cx="1998573" cy="365124"/>
          </a:xfrm>
          <a:prstGeom prst="rect">
            <a:avLst/>
          </a:prstGeom>
        </p:spPr>
      </p:pic>
    </p:spTree>
    <p:extLst>
      <p:ext uri="{BB962C8B-B14F-4D97-AF65-F5344CB8AC3E}">
        <p14:creationId xmlns:p14="http://schemas.microsoft.com/office/powerpoint/2010/main" val="4237267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5_Title Slide">
    <p:spTree>
      <p:nvGrpSpPr>
        <p:cNvPr id="1" name=""/>
        <p:cNvGrpSpPr/>
        <p:nvPr/>
      </p:nvGrpSpPr>
      <p:grpSpPr>
        <a:xfrm>
          <a:off x="0" y="0"/>
          <a:ext cx="0" cy="0"/>
          <a:chOff x="0" y="0"/>
          <a:chExt cx="0" cy="0"/>
        </a:xfrm>
      </p:grpSpPr>
      <p:sp>
        <p:nvSpPr>
          <p:cNvPr id="15" name="Vertical Title 1">
            <a:extLst>
              <a:ext uri="{FF2B5EF4-FFF2-40B4-BE49-F238E27FC236}">
                <a16:creationId xmlns:a16="http://schemas.microsoft.com/office/drawing/2014/main" id="{A56F3986-95C8-48EA-92E6-6306701A7FFF}"/>
              </a:ext>
            </a:extLst>
          </p:cNvPr>
          <p:cNvSpPr>
            <a:spLocks noGrp="1"/>
          </p:cNvSpPr>
          <p:nvPr>
            <p:ph type="title" orient="vert"/>
          </p:nvPr>
        </p:nvSpPr>
        <p:spPr>
          <a:xfrm rot="16200000">
            <a:off x="4744653" y="-723086"/>
            <a:ext cx="2424973" cy="6996725"/>
          </a:xfrm>
        </p:spPr>
        <p:txBody>
          <a:bodyPr vert="eaVert">
            <a:normAutofit/>
          </a:bodyPr>
          <a:lstStyle>
            <a:lvl1pPr>
              <a:defRPr sz="4500" cap="all" baseline="0">
                <a:solidFill>
                  <a:schemeClr val="tx1"/>
                </a:solidFill>
                <a:latin typeface="Arial" panose="020B0604020202020204" pitchFamily="34" charset="0"/>
              </a:defRPr>
            </a:lvl1pPr>
          </a:lstStyle>
          <a:p>
            <a:r>
              <a:rPr lang="en-US"/>
              <a:t>Click to edit Master title style</a:t>
            </a:r>
            <a:endParaRPr lang="en-US" dirty="0"/>
          </a:p>
        </p:txBody>
      </p:sp>
      <p:sp>
        <p:nvSpPr>
          <p:cNvPr id="16" name="Vertical Title 1">
            <a:extLst>
              <a:ext uri="{FF2B5EF4-FFF2-40B4-BE49-F238E27FC236}">
                <a16:creationId xmlns:a16="http://schemas.microsoft.com/office/drawing/2014/main" id="{23ECF144-DFB8-4DB7-A126-D987160E6255}"/>
              </a:ext>
            </a:extLst>
          </p:cNvPr>
          <p:cNvSpPr txBox="1">
            <a:spLocks/>
          </p:cNvSpPr>
          <p:nvPr/>
        </p:nvSpPr>
        <p:spPr>
          <a:xfrm rot="16200000">
            <a:off x="5497862" y="1038303"/>
            <a:ext cx="918556" cy="6996725"/>
          </a:xfrm>
          <a:prstGeom prst="rect">
            <a:avLst/>
          </a:prstGeom>
        </p:spPr>
        <p:txBody>
          <a:bodyPr vert="eaVert" lIns="91440" tIns="45720" rIns="91440" bIns="45720" rtlCol="0" anchor="ctr">
            <a:normAutofit/>
          </a:bodyPr>
          <a:lstStyle>
            <a:lvl1pPr algn="l" defTabSz="914400" rtl="0" eaLnBrk="1" latinLnBrk="0" hangingPunct="1">
              <a:lnSpc>
                <a:spcPct val="90000"/>
              </a:lnSpc>
              <a:spcBef>
                <a:spcPct val="0"/>
              </a:spcBef>
              <a:buNone/>
              <a:defRPr sz="4500" kern="1200" cap="all" baseline="0">
                <a:solidFill>
                  <a:schemeClr val="tx1"/>
                </a:solidFill>
                <a:latin typeface="Arial" panose="020B0604020202020204" pitchFamily="34" charset="0"/>
                <a:ea typeface="+mj-ea"/>
                <a:cs typeface="+mj-cs"/>
              </a:defRPr>
            </a:lvl1pPr>
          </a:lstStyle>
          <a:p>
            <a:r>
              <a:rPr lang="en-US" sz="2000" cap="none" baseline="0" dirty="0"/>
              <a:t>Click to edit Master title style</a:t>
            </a:r>
          </a:p>
        </p:txBody>
      </p:sp>
      <p:sp>
        <p:nvSpPr>
          <p:cNvPr id="17" name="Slide Number Placeholder 5">
            <a:extLst>
              <a:ext uri="{FF2B5EF4-FFF2-40B4-BE49-F238E27FC236}">
                <a16:creationId xmlns:a16="http://schemas.microsoft.com/office/drawing/2014/main" id="{4A8E6152-8CFB-4DD2-9344-72077E83FAA7}"/>
              </a:ext>
            </a:extLst>
          </p:cNvPr>
          <p:cNvSpPr>
            <a:spLocks noGrp="1"/>
          </p:cNvSpPr>
          <p:nvPr>
            <p:ph type="sldNum" sz="quarter" idx="12"/>
          </p:nvPr>
        </p:nvSpPr>
        <p:spPr>
          <a:xfrm>
            <a:off x="8976360" y="6517377"/>
            <a:ext cx="2743200" cy="365125"/>
          </a:xfrm>
        </p:spPr>
        <p:txBody>
          <a:bodyPr/>
          <a:lstStyle>
            <a:lvl1pPr>
              <a:defRPr>
                <a:solidFill>
                  <a:schemeClr val="tx1"/>
                </a:solidFill>
              </a:defRPr>
            </a:lvl1pPr>
          </a:lstStyle>
          <a:p>
            <a:fld id="{1A8E7E4D-98C5-4E51-A109-4F0887146D55}" type="slidenum">
              <a:rPr lang="en-US" smtClean="0"/>
              <a:pPr/>
              <a:t>‹#›</a:t>
            </a:fld>
            <a:endParaRPr lang="en-US"/>
          </a:p>
        </p:txBody>
      </p:sp>
      <p:sp>
        <p:nvSpPr>
          <p:cNvPr id="5" name="Vertical Title 1">
            <a:extLst>
              <a:ext uri="{FF2B5EF4-FFF2-40B4-BE49-F238E27FC236}">
                <a16:creationId xmlns:a16="http://schemas.microsoft.com/office/drawing/2014/main" id="{52FB99BA-2FED-4634-A57E-56D4E90AEF35}"/>
              </a:ext>
            </a:extLst>
          </p:cNvPr>
          <p:cNvSpPr txBox="1">
            <a:spLocks/>
          </p:cNvSpPr>
          <p:nvPr/>
        </p:nvSpPr>
        <p:spPr>
          <a:xfrm rot="16200000">
            <a:off x="5497862" y="1038303"/>
            <a:ext cx="918556" cy="6996725"/>
          </a:xfrm>
          <a:prstGeom prst="rect">
            <a:avLst/>
          </a:prstGeom>
        </p:spPr>
        <p:txBody>
          <a:bodyPr vert="eaVert" lIns="91440" tIns="45720" rIns="91440" bIns="45720" rtlCol="0" anchor="ctr">
            <a:normAutofit/>
          </a:bodyPr>
          <a:lstStyle>
            <a:lvl1pPr algn="l" defTabSz="914400" rtl="0" eaLnBrk="1" latinLnBrk="0" hangingPunct="1">
              <a:lnSpc>
                <a:spcPct val="90000"/>
              </a:lnSpc>
              <a:spcBef>
                <a:spcPct val="0"/>
              </a:spcBef>
              <a:buNone/>
              <a:defRPr sz="4500" kern="1200" cap="all" baseline="0">
                <a:solidFill>
                  <a:schemeClr val="tx1"/>
                </a:solidFill>
                <a:latin typeface="Arial" panose="020B0604020202020204" pitchFamily="34" charset="0"/>
                <a:ea typeface="+mj-ea"/>
                <a:cs typeface="+mj-cs"/>
              </a:defRPr>
            </a:lvl1pPr>
          </a:lstStyle>
          <a:p>
            <a:r>
              <a:rPr lang="en-US" sz="2000" cap="none" baseline="0" dirty="0"/>
              <a:t>Click to edit Master title style</a:t>
            </a:r>
          </a:p>
        </p:txBody>
      </p:sp>
      <p:sp>
        <p:nvSpPr>
          <p:cNvPr id="6" name="Vertical Title 1">
            <a:extLst>
              <a:ext uri="{FF2B5EF4-FFF2-40B4-BE49-F238E27FC236}">
                <a16:creationId xmlns:a16="http://schemas.microsoft.com/office/drawing/2014/main" id="{3BA97374-551E-4277-9237-AA55B3A1F10B}"/>
              </a:ext>
            </a:extLst>
          </p:cNvPr>
          <p:cNvSpPr txBox="1">
            <a:spLocks/>
          </p:cNvSpPr>
          <p:nvPr userDrawn="1"/>
        </p:nvSpPr>
        <p:spPr>
          <a:xfrm rot="16200000">
            <a:off x="5497862" y="1038303"/>
            <a:ext cx="918556" cy="6996725"/>
          </a:xfrm>
          <a:prstGeom prst="rect">
            <a:avLst/>
          </a:prstGeom>
        </p:spPr>
        <p:txBody>
          <a:bodyPr vert="eaVert" lIns="91440" tIns="45720" rIns="91440" bIns="45720" rtlCol="0" anchor="ctr">
            <a:normAutofit/>
          </a:bodyPr>
          <a:lstStyle>
            <a:lvl1pPr algn="l" defTabSz="914400" rtl="0" eaLnBrk="1" latinLnBrk="0" hangingPunct="1">
              <a:lnSpc>
                <a:spcPct val="90000"/>
              </a:lnSpc>
              <a:spcBef>
                <a:spcPct val="0"/>
              </a:spcBef>
              <a:buNone/>
              <a:defRPr sz="4500" kern="1200" cap="all" baseline="0">
                <a:solidFill>
                  <a:schemeClr val="tx1"/>
                </a:solidFill>
                <a:latin typeface="Arial" panose="020B0604020202020204" pitchFamily="34" charset="0"/>
                <a:ea typeface="+mj-ea"/>
                <a:cs typeface="+mj-cs"/>
              </a:defRPr>
            </a:lvl1pPr>
          </a:lstStyle>
          <a:p>
            <a:r>
              <a:rPr lang="en-US" sz="2000" cap="none" baseline="0" dirty="0"/>
              <a:t>Click to edit Master title style</a:t>
            </a:r>
          </a:p>
        </p:txBody>
      </p:sp>
      <p:sp>
        <p:nvSpPr>
          <p:cNvPr id="7" name="Footer Placeholder 4">
            <a:extLst>
              <a:ext uri="{FF2B5EF4-FFF2-40B4-BE49-F238E27FC236}">
                <a16:creationId xmlns:a16="http://schemas.microsoft.com/office/drawing/2014/main" id="{BBE2E5C3-CDA5-4675-A828-F5A4C9D3ACDA}"/>
              </a:ext>
            </a:extLst>
          </p:cNvPr>
          <p:cNvSpPr>
            <a:spLocks noGrp="1"/>
          </p:cNvSpPr>
          <p:nvPr>
            <p:ph type="ftr" sz="quarter" idx="11"/>
          </p:nvPr>
        </p:nvSpPr>
        <p:spPr>
          <a:xfrm>
            <a:off x="0" y="6492875"/>
            <a:ext cx="4114800" cy="365125"/>
          </a:xfrm>
          <a:prstGeom prst="rect">
            <a:avLst/>
          </a:prstGeom>
        </p:spPr>
        <p:txBody>
          <a:bodyPr/>
          <a:lstStyle>
            <a:lvl1pPr>
              <a:defRPr>
                <a:solidFill>
                  <a:srgbClr val="7F7F7F"/>
                </a:solidFill>
                <a:latin typeface="Arial" panose="020B0604020202020204" pitchFamily="34" charset="0"/>
                <a:cs typeface="Arial" panose="020B0604020202020204" pitchFamily="34" charset="0"/>
              </a:defRPr>
            </a:lvl1pPr>
          </a:lstStyle>
          <a:p>
            <a:r>
              <a:rPr lang="en-US" dirty="0"/>
              <a:t>VanBlackLaw.com</a:t>
            </a:r>
          </a:p>
        </p:txBody>
      </p:sp>
      <p:pic>
        <p:nvPicPr>
          <p:cNvPr id="8" name="Picture 7" descr="A picture containing object&#10;&#10;Description generated with very high confidence">
            <a:extLst>
              <a:ext uri="{FF2B5EF4-FFF2-40B4-BE49-F238E27FC236}">
                <a16:creationId xmlns:a16="http://schemas.microsoft.com/office/drawing/2014/main" id="{96AD6301-3E1A-4B5B-BE8F-79BF7D46B6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97262" y="6348843"/>
            <a:ext cx="1998573" cy="365124"/>
          </a:xfrm>
          <a:prstGeom prst="rect">
            <a:avLst/>
          </a:prstGeom>
        </p:spPr>
      </p:pic>
    </p:spTree>
    <p:extLst>
      <p:ext uri="{BB962C8B-B14F-4D97-AF65-F5344CB8AC3E}">
        <p14:creationId xmlns:p14="http://schemas.microsoft.com/office/powerpoint/2010/main" val="1293735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9_Vertical Title and Text">
    <p:bg>
      <p:bgRef idx="1001">
        <a:schemeClr val="bg1"/>
      </p:bgRef>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3F3AB57-7182-409C-A6DA-DEE1234F4C3C}"/>
              </a:ext>
            </a:extLst>
          </p:cNvPr>
          <p:cNvSpPr>
            <a:spLocks noGrp="1"/>
          </p:cNvSpPr>
          <p:nvPr>
            <p:ph type="sldNum" sz="quarter" idx="12"/>
          </p:nvPr>
        </p:nvSpPr>
        <p:spPr>
          <a:xfrm>
            <a:off x="8976360" y="6517377"/>
            <a:ext cx="2743200" cy="365125"/>
          </a:xfrm>
        </p:spPr>
        <p:txBody>
          <a:bodyPr/>
          <a:lstStyle>
            <a:lvl1pPr>
              <a:defRPr>
                <a:solidFill>
                  <a:schemeClr val="tx1"/>
                </a:solidFill>
                <a:latin typeface="Arial" panose="020B0604020202020204" pitchFamily="34" charset="0"/>
                <a:cs typeface="Arial" panose="020B0604020202020204" pitchFamily="34" charset="0"/>
              </a:defRPr>
            </a:lvl1pPr>
          </a:lstStyle>
          <a:p>
            <a:fld id="{1A8E7E4D-98C5-4E51-A109-4F0887146D55}" type="slidenum">
              <a:rPr lang="en-US" smtClean="0"/>
              <a:pPr/>
              <a:t>‹#›</a:t>
            </a:fld>
            <a:endParaRPr lang="en-US" dirty="0"/>
          </a:p>
        </p:txBody>
      </p:sp>
      <p:sp>
        <p:nvSpPr>
          <p:cNvPr id="3" name="Footer Placeholder 4">
            <a:extLst>
              <a:ext uri="{FF2B5EF4-FFF2-40B4-BE49-F238E27FC236}">
                <a16:creationId xmlns:a16="http://schemas.microsoft.com/office/drawing/2014/main" id="{869B5A47-ED7A-46C0-8AB0-5AC3355EF51D}"/>
              </a:ext>
            </a:extLst>
          </p:cNvPr>
          <p:cNvSpPr>
            <a:spLocks noGrp="1"/>
          </p:cNvSpPr>
          <p:nvPr>
            <p:ph type="ftr" sz="quarter" idx="11"/>
          </p:nvPr>
        </p:nvSpPr>
        <p:spPr>
          <a:xfrm>
            <a:off x="0" y="6492875"/>
            <a:ext cx="4114800" cy="365125"/>
          </a:xfrm>
          <a:prstGeom prst="rect">
            <a:avLst/>
          </a:prstGeom>
        </p:spPr>
        <p:txBody>
          <a:bodyPr/>
          <a:lstStyle>
            <a:lvl1pPr>
              <a:defRPr>
                <a:solidFill>
                  <a:srgbClr val="7F7F7F"/>
                </a:solidFill>
                <a:latin typeface="Arial" panose="020B0604020202020204" pitchFamily="34" charset="0"/>
                <a:cs typeface="Arial" panose="020B0604020202020204" pitchFamily="34" charset="0"/>
              </a:defRPr>
            </a:lvl1pPr>
          </a:lstStyle>
          <a:p>
            <a:r>
              <a:rPr lang="en-US" dirty="0"/>
              <a:t>VanBlackLaw.com</a:t>
            </a:r>
          </a:p>
        </p:txBody>
      </p:sp>
      <p:pic>
        <p:nvPicPr>
          <p:cNvPr id="4" name="Picture 3" descr="A picture containing object&#10;&#10;Description generated with very high confidence">
            <a:extLst>
              <a:ext uri="{FF2B5EF4-FFF2-40B4-BE49-F238E27FC236}">
                <a16:creationId xmlns:a16="http://schemas.microsoft.com/office/drawing/2014/main" id="{192FF219-AC24-43F5-A189-5846466080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97262" y="6348843"/>
            <a:ext cx="1998573" cy="365124"/>
          </a:xfrm>
          <a:prstGeom prst="rect">
            <a:avLst/>
          </a:prstGeom>
        </p:spPr>
      </p:pic>
    </p:spTree>
    <p:extLst>
      <p:ext uri="{BB962C8B-B14F-4D97-AF65-F5344CB8AC3E}">
        <p14:creationId xmlns:p14="http://schemas.microsoft.com/office/powerpoint/2010/main" val="17417157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3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5">
            <a:extLst>
              <a:ext uri="{FF2B5EF4-FFF2-40B4-BE49-F238E27FC236}">
                <a16:creationId xmlns:a16="http://schemas.microsoft.com/office/drawing/2014/main" id="{5DB361E4-31D6-4771-BA31-AC3E39D464A1}"/>
              </a:ext>
            </a:extLst>
          </p:cNvPr>
          <p:cNvSpPr>
            <a:spLocks noGrp="1"/>
          </p:cNvSpPr>
          <p:nvPr>
            <p:ph type="sldNum" sz="quarter" idx="12"/>
          </p:nvPr>
        </p:nvSpPr>
        <p:spPr>
          <a:xfrm>
            <a:off x="8976360" y="6356350"/>
            <a:ext cx="2743200" cy="365125"/>
          </a:xfrm>
        </p:spPr>
        <p:txBody>
          <a:bodyPr/>
          <a:lstStyle>
            <a:lvl1pPr>
              <a:defRPr>
                <a:solidFill>
                  <a:schemeClr val="tx1"/>
                </a:solidFill>
              </a:defRPr>
            </a:lvl1pPr>
          </a:lstStyle>
          <a:p>
            <a:fld id="{1A8E7E4D-98C5-4E51-A109-4F0887146D55}" type="slidenum">
              <a:rPr lang="en-US" smtClean="0"/>
              <a:pPr/>
              <a:t>‹#›</a:t>
            </a:fld>
            <a:endParaRPr lang="en-US"/>
          </a:p>
        </p:txBody>
      </p:sp>
      <p:sp>
        <p:nvSpPr>
          <p:cNvPr id="8" name="Footer Placeholder 4">
            <a:extLst>
              <a:ext uri="{FF2B5EF4-FFF2-40B4-BE49-F238E27FC236}">
                <a16:creationId xmlns:a16="http://schemas.microsoft.com/office/drawing/2014/main" id="{54EF5808-B8B8-4632-8A1D-B37BDAD25C95}"/>
              </a:ext>
            </a:extLst>
          </p:cNvPr>
          <p:cNvSpPr txBox="1">
            <a:spLocks/>
          </p:cNvSpPr>
          <p:nvPr userDrawn="1"/>
        </p:nvSpPr>
        <p:spPr>
          <a:xfrm>
            <a:off x="59502" y="6356350"/>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VanBlackLaw.com</a:t>
            </a:r>
          </a:p>
        </p:txBody>
      </p:sp>
      <p:pic>
        <p:nvPicPr>
          <p:cNvPr id="9" name="Picture 8" descr="A picture containing object&#10;&#10;Description generated with very high confidence">
            <a:extLst>
              <a:ext uri="{FF2B5EF4-FFF2-40B4-BE49-F238E27FC236}">
                <a16:creationId xmlns:a16="http://schemas.microsoft.com/office/drawing/2014/main" id="{0EBFD36A-912A-4346-A5B9-2BAF171610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97262" y="6348843"/>
            <a:ext cx="1998573" cy="365124"/>
          </a:xfrm>
          <a:prstGeom prst="rect">
            <a:avLst/>
          </a:prstGeom>
        </p:spPr>
      </p:pic>
    </p:spTree>
    <p:extLst>
      <p:ext uri="{BB962C8B-B14F-4D97-AF65-F5344CB8AC3E}">
        <p14:creationId xmlns:p14="http://schemas.microsoft.com/office/powerpoint/2010/main" val="1498871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ing Slide 1">
    <p:bg>
      <p:bgPr>
        <a:solidFill>
          <a:schemeClr val="bg1"/>
        </a:solidFill>
        <a:effectLst/>
      </p:bgPr>
    </p:bg>
    <p:spTree>
      <p:nvGrpSpPr>
        <p:cNvPr id="1" name=""/>
        <p:cNvGrpSpPr/>
        <p:nvPr/>
      </p:nvGrpSpPr>
      <p:grpSpPr>
        <a:xfrm>
          <a:off x="0" y="0"/>
          <a:ext cx="0" cy="0"/>
          <a:chOff x="0" y="0"/>
          <a:chExt cx="0" cy="0"/>
        </a:xfrm>
      </p:grpSpPr>
      <p:sp>
        <p:nvSpPr>
          <p:cNvPr id="35" name="Footer Placeholder 4">
            <a:extLst>
              <a:ext uri="{FF2B5EF4-FFF2-40B4-BE49-F238E27FC236}">
                <a16:creationId xmlns:a16="http://schemas.microsoft.com/office/drawing/2014/main" id="{72DC1AC5-8A7B-4F11-824B-64256970B169}"/>
              </a:ext>
            </a:extLst>
          </p:cNvPr>
          <p:cNvSpPr>
            <a:spLocks noGrp="1"/>
          </p:cNvSpPr>
          <p:nvPr>
            <p:ph type="ftr" sz="quarter" idx="11"/>
          </p:nvPr>
        </p:nvSpPr>
        <p:spPr>
          <a:xfrm>
            <a:off x="0" y="6492875"/>
            <a:ext cx="4114800" cy="365125"/>
          </a:xfrm>
          <a:prstGeom prst="rect">
            <a:avLst/>
          </a:prstGeom>
        </p:spPr>
        <p:txBody>
          <a:bodyPr/>
          <a:lstStyle>
            <a:lvl1pPr>
              <a:defRPr>
                <a:solidFill>
                  <a:srgbClr val="7F7F7F"/>
                </a:solidFill>
                <a:latin typeface="Arial" panose="020B0604020202020204" pitchFamily="34" charset="0"/>
                <a:cs typeface="Arial" panose="020B0604020202020204" pitchFamily="34" charset="0"/>
              </a:defRPr>
            </a:lvl1pPr>
          </a:lstStyle>
          <a:p>
            <a:r>
              <a:rPr lang="en-US" dirty="0"/>
              <a:t>VanBlackLaw.com</a:t>
            </a:r>
          </a:p>
        </p:txBody>
      </p:sp>
      <p:pic>
        <p:nvPicPr>
          <p:cNvPr id="36" name="Picture 35" descr="A picture containing object&#10;&#10;Description generated with very high confidence">
            <a:extLst>
              <a:ext uri="{FF2B5EF4-FFF2-40B4-BE49-F238E27FC236}">
                <a16:creationId xmlns:a16="http://schemas.microsoft.com/office/drawing/2014/main" id="{42490D70-B22B-4E57-97C0-738BCC30D5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97262" y="6348843"/>
            <a:ext cx="1998573" cy="365124"/>
          </a:xfrm>
          <a:prstGeom prst="rect">
            <a:avLst/>
          </a:prstGeom>
        </p:spPr>
      </p:pic>
    </p:spTree>
    <p:extLst>
      <p:ext uri="{BB962C8B-B14F-4D97-AF65-F5344CB8AC3E}">
        <p14:creationId xmlns:p14="http://schemas.microsoft.com/office/powerpoint/2010/main" val="2312240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ransition Slide 2">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32BAC7F-A714-4BF9-9EB5-32854D8620E6}"/>
              </a:ext>
            </a:extLst>
          </p:cNvPr>
          <p:cNvGrpSpPr/>
          <p:nvPr/>
        </p:nvGrpSpPr>
        <p:grpSpPr>
          <a:xfrm>
            <a:off x="0" y="3916233"/>
            <a:ext cx="4525459" cy="2612899"/>
            <a:chOff x="379445" y="-2452384"/>
            <a:chExt cx="6027577" cy="2612899"/>
          </a:xfrm>
          <a:solidFill>
            <a:schemeClr val="bg1">
              <a:lumMod val="50000"/>
              <a:alpha val="87000"/>
            </a:schemeClr>
          </a:solidFill>
        </p:grpSpPr>
        <p:sp>
          <p:nvSpPr>
            <p:cNvPr id="9" name="Rectangle 8">
              <a:extLst>
                <a:ext uri="{FF2B5EF4-FFF2-40B4-BE49-F238E27FC236}">
                  <a16:creationId xmlns:a16="http://schemas.microsoft.com/office/drawing/2014/main" id="{8E7F9895-050B-4B21-ADCC-218F94DA37F6}"/>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CF67DA51-F37E-43EF-B33F-93D78A6A7707}"/>
                </a:ext>
              </a:extLst>
            </p:cNvPr>
            <p:cNvSpPr/>
            <p:nvPr/>
          </p:nvSpPr>
          <p:spPr>
            <a:xfrm>
              <a:off x="4018384" y="-2440352"/>
              <a:ext cx="2388638" cy="2600867"/>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a:extLst>
              <a:ext uri="{FF2B5EF4-FFF2-40B4-BE49-F238E27FC236}">
                <a16:creationId xmlns:a16="http://schemas.microsoft.com/office/drawing/2014/main" id="{C3551E81-03DB-45C6-8CD7-7A962F0AC247}"/>
              </a:ext>
            </a:extLst>
          </p:cNvPr>
          <p:cNvGrpSpPr/>
          <p:nvPr/>
        </p:nvGrpSpPr>
        <p:grpSpPr>
          <a:xfrm rot="10800000">
            <a:off x="2847663" y="3904477"/>
            <a:ext cx="9366483" cy="2617774"/>
            <a:chOff x="379445" y="-2457257"/>
            <a:chExt cx="6027575" cy="2617774"/>
          </a:xfrm>
        </p:grpSpPr>
        <p:sp>
          <p:nvSpPr>
            <p:cNvPr id="12" name="Rectangle 11">
              <a:extLst>
                <a:ext uri="{FF2B5EF4-FFF2-40B4-BE49-F238E27FC236}">
                  <a16:creationId xmlns:a16="http://schemas.microsoft.com/office/drawing/2014/main" id="{51E36CFF-1928-4AE3-8518-108096D61F59}"/>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39B8DB64-97FE-414A-9ECB-A6B79C85435B}"/>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Slide Number Placeholder 5">
            <a:extLst>
              <a:ext uri="{FF2B5EF4-FFF2-40B4-BE49-F238E27FC236}">
                <a16:creationId xmlns:a16="http://schemas.microsoft.com/office/drawing/2014/main" id="{FC2E20E9-13B0-44F5-8FDD-5EB82835C30A}"/>
              </a:ext>
            </a:extLst>
          </p:cNvPr>
          <p:cNvSpPr>
            <a:spLocks noGrp="1"/>
          </p:cNvSpPr>
          <p:nvPr>
            <p:ph type="sldNum" sz="quarter" idx="12"/>
          </p:nvPr>
        </p:nvSpPr>
        <p:spPr>
          <a:xfrm>
            <a:off x="8976360" y="6517377"/>
            <a:ext cx="2743200" cy="365125"/>
          </a:xfrm>
        </p:spPr>
        <p:txBody>
          <a:bodyPr/>
          <a:lstStyle>
            <a:lvl1pPr>
              <a:defRPr>
                <a:solidFill>
                  <a:schemeClr val="tx1"/>
                </a:solidFill>
              </a:defRPr>
            </a:lvl1pPr>
          </a:lstStyle>
          <a:p>
            <a:fld id="{1A8E7E4D-98C5-4E51-A109-4F0887146D55}" type="slidenum">
              <a:rPr lang="en-US" smtClean="0"/>
              <a:pPr/>
              <a:t>‹#›</a:t>
            </a:fld>
            <a:endParaRPr lang="en-US"/>
          </a:p>
        </p:txBody>
      </p:sp>
      <p:sp>
        <p:nvSpPr>
          <p:cNvPr id="15" name="Footer Placeholder 4">
            <a:extLst>
              <a:ext uri="{FF2B5EF4-FFF2-40B4-BE49-F238E27FC236}">
                <a16:creationId xmlns:a16="http://schemas.microsoft.com/office/drawing/2014/main" id="{FC9163AB-7739-4B9C-B40B-7E54B0E6A082}"/>
              </a:ext>
            </a:extLst>
          </p:cNvPr>
          <p:cNvSpPr>
            <a:spLocks noGrp="1"/>
          </p:cNvSpPr>
          <p:nvPr>
            <p:ph type="ftr" sz="quarter" idx="11"/>
          </p:nvPr>
        </p:nvSpPr>
        <p:spPr>
          <a:xfrm>
            <a:off x="0" y="6492875"/>
            <a:ext cx="4114800" cy="365125"/>
          </a:xfrm>
          <a:prstGeom prst="rect">
            <a:avLst/>
          </a:prstGeom>
        </p:spPr>
        <p:txBody>
          <a:bodyPr/>
          <a:lstStyle>
            <a:lvl1pPr>
              <a:defRPr>
                <a:solidFill>
                  <a:srgbClr val="7F7F7F"/>
                </a:solidFill>
                <a:latin typeface="Arial" panose="020B0604020202020204" pitchFamily="34" charset="0"/>
                <a:cs typeface="Arial" panose="020B0604020202020204" pitchFamily="34" charset="0"/>
              </a:defRPr>
            </a:lvl1pPr>
          </a:lstStyle>
          <a:p>
            <a:r>
              <a:rPr lang="en-US" dirty="0"/>
              <a:t>VanBlackLaw.com</a:t>
            </a:r>
          </a:p>
        </p:txBody>
      </p:sp>
    </p:spTree>
    <p:extLst>
      <p:ext uri="{BB962C8B-B14F-4D97-AF65-F5344CB8AC3E}">
        <p14:creationId xmlns:p14="http://schemas.microsoft.com/office/powerpoint/2010/main" val="406944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ransition Slide 9">
    <p:spTree>
      <p:nvGrpSpPr>
        <p:cNvPr id="1" name=""/>
        <p:cNvGrpSpPr/>
        <p:nvPr/>
      </p:nvGrpSpPr>
      <p:grpSpPr>
        <a:xfrm>
          <a:off x="0" y="0"/>
          <a:ext cx="0" cy="0"/>
          <a:chOff x="0" y="0"/>
          <a:chExt cx="0" cy="0"/>
        </a:xfrm>
      </p:grpSpPr>
      <p:pic>
        <p:nvPicPr>
          <p:cNvPr id="6" name="Picture 5" descr="A picture containing sky, outdoor, building, clock&#10;&#10;Description generated with very high confidence">
            <a:extLst>
              <a:ext uri="{FF2B5EF4-FFF2-40B4-BE49-F238E27FC236}">
                <a16:creationId xmlns:a16="http://schemas.microsoft.com/office/drawing/2014/main" id="{7F06DE44-23B1-49C5-8422-4D3B6461DD88}"/>
              </a:ext>
            </a:extLst>
          </p:cNvPr>
          <p:cNvPicPr>
            <a:picLocks noChangeAspect="1"/>
          </p:cNvPicPr>
          <p:nvPr/>
        </p:nvPicPr>
        <p:blipFill rotWithShape="1">
          <a:blip r:embed="rId2">
            <a:extLst>
              <a:ext uri="{28A0092B-C50C-407E-A947-70E740481C1C}">
                <a14:useLocalDpi xmlns:a14="http://schemas.microsoft.com/office/drawing/2010/main" val="0"/>
              </a:ext>
            </a:extLst>
          </a:blip>
          <a:srcRect b="15478"/>
          <a:stretch/>
        </p:blipFill>
        <p:spPr>
          <a:xfrm>
            <a:off x="0" y="1"/>
            <a:ext cx="12205217" cy="6858000"/>
          </a:xfrm>
          <a:prstGeom prst="rect">
            <a:avLst/>
          </a:prstGeom>
        </p:spPr>
      </p:pic>
      <p:grpSp>
        <p:nvGrpSpPr>
          <p:cNvPr id="15" name="Group 14">
            <a:extLst>
              <a:ext uri="{FF2B5EF4-FFF2-40B4-BE49-F238E27FC236}">
                <a16:creationId xmlns:a16="http://schemas.microsoft.com/office/drawing/2014/main" id="{DF374408-8BEA-4733-966A-5C12848C4586}"/>
              </a:ext>
            </a:extLst>
          </p:cNvPr>
          <p:cNvGrpSpPr/>
          <p:nvPr/>
        </p:nvGrpSpPr>
        <p:grpSpPr>
          <a:xfrm>
            <a:off x="-8929" y="3779138"/>
            <a:ext cx="4525459" cy="2615183"/>
            <a:chOff x="379445" y="-2452384"/>
            <a:chExt cx="6027577" cy="2615183"/>
          </a:xfrm>
          <a:solidFill>
            <a:schemeClr val="bg1">
              <a:lumMod val="50000"/>
              <a:alpha val="87000"/>
            </a:schemeClr>
          </a:solidFill>
        </p:grpSpPr>
        <p:sp>
          <p:nvSpPr>
            <p:cNvPr id="16" name="Rectangle 15">
              <a:extLst>
                <a:ext uri="{FF2B5EF4-FFF2-40B4-BE49-F238E27FC236}">
                  <a16:creationId xmlns:a16="http://schemas.microsoft.com/office/drawing/2014/main" id="{39F6951F-6893-4236-A27A-FD8989DE96AD}"/>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6">
              <a:extLst>
                <a:ext uri="{FF2B5EF4-FFF2-40B4-BE49-F238E27FC236}">
                  <a16:creationId xmlns:a16="http://schemas.microsoft.com/office/drawing/2014/main" id="{F2BDB4F3-1D24-4FAD-9EF5-6EFE951084A8}"/>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7AF3247E-207B-40A1-9395-57CA15D4397B}"/>
              </a:ext>
            </a:extLst>
          </p:cNvPr>
          <p:cNvGrpSpPr/>
          <p:nvPr/>
        </p:nvGrpSpPr>
        <p:grpSpPr>
          <a:xfrm rot="10800000">
            <a:off x="2838734" y="3767382"/>
            <a:ext cx="9366483" cy="2617774"/>
            <a:chOff x="379445" y="-2457257"/>
            <a:chExt cx="6027575" cy="2617774"/>
          </a:xfrm>
        </p:grpSpPr>
        <p:sp>
          <p:nvSpPr>
            <p:cNvPr id="19" name="Rectangle 18">
              <a:extLst>
                <a:ext uri="{FF2B5EF4-FFF2-40B4-BE49-F238E27FC236}">
                  <a16:creationId xmlns:a16="http://schemas.microsoft.com/office/drawing/2014/main" id="{10CB620C-8A64-4FEC-AF89-63A1DB9D5FD2}"/>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Triangle 19">
              <a:extLst>
                <a:ext uri="{FF2B5EF4-FFF2-40B4-BE49-F238E27FC236}">
                  <a16:creationId xmlns:a16="http://schemas.microsoft.com/office/drawing/2014/main" id="{16CF762B-5F1F-4688-B731-A0AF3DB67619}"/>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Vertical Title 1">
            <a:extLst>
              <a:ext uri="{FF2B5EF4-FFF2-40B4-BE49-F238E27FC236}">
                <a16:creationId xmlns:a16="http://schemas.microsoft.com/office/drawing/2014/main" id="{7D5D2978-730F-4764-B72B-7F0C856B8CE0}"/>
              </a:ext>
            </a:extLst>
          </p:cNvPr>
          <p:cNvSpPr>
            <a:spLocks noGrp="1"/>
          </p:cNvSpPr>
          <p:nvPr>
            <p:ph type="title" orient="vert"/>
          </p:nvPr>
        </p:nvSpPr>
        <p:spPr>
          <a:xfrm rot="16200000">
            <a:off x="7570195" y="1594382"/>
            <a:ext cx="1463040" cy="6996725"/>
          </a:xfrm>
        </p:spPr>
        <p:txBody>
          <a:bodyPr vert="eaVert">
            <a:normAutofit/>
          </a:bodyPr>
          <a:lstStyle>
            <a:lvl1pPr>
              <a:defRPr sz="4500" cap="all" baseline="0">
                <a:solidFill>
                  <a:schemeClr val="bg1"/>
                </a:solidFill>
                <a:latin typeface="Arial" panose="020B0604020202020204" pitchFamily="34" charset="0"/>
              </a:defRPr>
            </a:lvl1pPr>
          </a:lstStyle>
          <a:p>
            <a:r>
              <a:rPr lang="en-US"/>
              <a:t>Click to edit Master title style</a:t>
            </a:r>
            <a:endParaRPr lang="en-US" dirty="0"/>
          </a:p>
        </p:txBody>
      </p:sp>
      <p:sp>
        <p:nvSpPr>
          <p:cNvPr id="10" name="Slide Number Placeholder 5">
            <a:extLst>
              <a:ext uri="{FF2B5EF4-FFF2-40B4-BE49-F238E27FC236}">
                <a16:creationId xmlns:a16="http://schemas.microsoft.com/office/drawing/2014/main" id="{1B24BA8C-FA06-4034-896B-C27C481291D0}"/>
              </a:ext>
            </a:extLst>
          </p:cNvPr>
          <p:cNvSpPr>
            <a:spLocks noGrp="1"/>
          </p:cNvSpPr>
          <p:nvPr>
            <p:ph type="sldNum" sz="quarter" idx="12"/>
          </p:nvPr>
        </p:nvSpPr>
        <p:spPr>
          <a:xfrm>
            <a:off x="8976360" y="6534907"/>
            <a:ext cx="2743200" cy="347595"/>
          </a:xfrm>
        </p:spPr>
        <p:txBody>
          <a:bodyPr/>
          <a:lstStyle>
            <a:lvl1pPr>
              <a:defRPr>
                <a:solidFill>
                  <a:schemeClr val="tx1"/>
                </a:solidFill>
              </a:defRPr>
            </a:lvl1pPr>
          </a:lstStyle>
          <a:p>
            <a:fld id="{1A8E7E4D-98C5-4E51-A109-4F0887146D55}" type="slidenum">
              <a:rPr lang="en-US" smtClean="0"/>
              <a:pPr/>
              <a:t>‹#›</a:t>
            </a:fld>
            <a:endParaRPr lang="en-US"/>
          </a:p>
        </p:txBody>
      </p:sp>
      <p:pic>
        <p:nvPicPr>
          <p:cNvPr id="11" name="Picture 10" descr="A picture containing sky, outdoor, building, clock&#10;&#10;Description generated with very high confidence">
            <a:extLst>
              <a:ext uri="{FF2B5EF4-FFF2-40B4-BE49-F238E27FC236}">
                <a16:creationId xmlns:a16="http://schemas.microsoft.com/office/drawing/2014/main" id="{3BEFF6C6-A2A6-4FF9-8EA6-BB69086CC165}"/>
              </a:ext>
            </a:extLst>
          </p:cNvPr>
          <p:cNvPicPr>
            <a:picLocks noChangeAspect="1"/>
          </p:cNvPicPr>
          <p:nvPr/>
        </p:nvPicPr>
        <p:blipFill rotWithShape="1">
          <a:blip r:embed="rId2">
            <a:extLst>
              <a:ext uri="{28A0092B-C50C-407E-A947-70E740481C1C}">
                <a14:useLocalDpi xmlns:a14="http://schemas.microsoft.com/office/drawing/2010/main" val="0"/>
              </a:ext>
            </a:extLst>
          </a:blip>
          <a:srcRect b="15478"/>
          <a:stretch/>
        </p:blipFill>
        <p:spPr>
          <a:xfrm>
            <a:off x="0" y="1"/>
            <a:ext cx="12205217" cy="6858000"/>
          </a:xfrm>
          <a:prstGeom prst="rect">
            <a:avLst/>
          </a:prstGeom>
        </p:spPr>
      </p:pic>
      <p:grpSp>
        <p:nvGrpSpPr>
          <p:cNvPr id="12" name="Group 11">
            <a:extLst>
              <a:ext uri="{FF2B5EF4-FFF2-40B4-BE49-F238E27FC236}">
                <a16:creationId xmlns:a16="http://schemas.microsoft.com/office/drawing/2014/main" id="{CBDF0224-C274-4B85-9425-7F5CE70723AA}"/>
              </a:ext>
            </a:extLst>
          </p:cNvPr>
          <p:cNvGrpSpPr/>
          <p:nvPr/>
        </p:nvGrpSpPr>
        <p:grpSpPr>
          <a:xfrm>
            <a:off x="-8929" y="3779138"/>
            <a:ext cx="4525459" cy="2615183"/>
            <a:chOff x="379445" y="-2452384"/>
            <a:chExt cx="6027577" cy="2615183"/>
          </a:xfrm>
          <a:solidFill>
            <a:schemeClr val="bg1">
              <a:lumMod val="50000"/>
              <a:alpha val="87000"/>
            </a:schemeClr>
          </a:solidFill>
        </p:grpSpPr>
        <p:sp>
          <p:nvSpPr>
            <p:cNvPr id="13" name="Rectangle 12">
              <a:extLst>
                <a:ext uri="{FF2B5EF4-FFF2-40B4-BE49-F238E27FC236}">
                  <a16:creationId xmlns:a16="http://schemas.microsoft.com/office/drawing/2014/main" id="{81DE0C67-D684-4BE6-8976-F46D1916AC91}"/>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0D5A33EE-A246-4175-933B-1E3874737D89}"/>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65DACC49-657E-439A-9360-10C99B2863CC}"/>
              </a:ext>
            </a:extLst>
          </p:cNvPr>
          <p:cNvGrpSpPr/>
          <p:nvPr/>
        </p:nvGrpSpPr>
        <p:grpSpPr>
          <a:xfrm rot="10800000">
            <a:off x="2838734" y="3767382"/>
            <a:ext cx="9366483" cy="2617774"/>
            <a:chOff x="379445" y="-2457257"/>
            <a:chExt cx="6027575" cy="2617774"/>
          </a:xfrm>
        </p:grpSpPr>
        <p:sp>
          <p:nvSpPr>
            <p:cNvPr id="22" name="Rectangle 21">
              <a:extLst>
                <a:ext uri="{FF2B5EF4-FFF2-40B4-BE49-F238E27FC236}">
                  <a16:creationId xmlns:a16="http://schemas.microsoft.com/office/drawing/2014/main" id="{BE4188AB-8B6C-4F58-B54F-DFA9419CBCFF}"/>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a:extLst>
                <a:ext uri="{FF2B5EF4-FFF2-40B4-BE49-F238E27FC236}">
                  <a16:creationId xmlns:a16="http://schemas.microsoft.com/office/drawing/2014/main" id="{1E3DCC8C-6DF1-4273-9169-EC0ABEA93C51}"/>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4" name="Picture 23" descr="A picture containing sky, outdoor, building, clock&#10;&#10;Description generated with very high confidence">
            <a:extLst>
              <a:ext uri="{FF2B5EF4-FFF2-40B4-BE49-F238E27FC236}">
                <a16:creationId xmlns:a16="http://schemas.microsoft.com/office/drawing/2014/main" id="{55DE9A5C-8E07-483A-B5A0-F875035BEC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478"/>
          <a:stretch/>
        </p:blipFill>
        <p:spPr>
          <a:xfrm>
            <a:off x="0" y="1"/>
            <a:ext cx="12205217" cy="6858000"/>
          </a:xfrm>
          <a:prstGeom prst="rect">
            <a:avLst/>
          </a:prstGeom>
        </p:spPr>
      </p:pic>
      <p:grpSp>
        <p:nvGrpSpPr>
          <p:cNvPr id="25" name="Group 24">
            <a:extLst>
              <a:ext uri="{FF2B5EF4-FFF2-40B4-BE49-F238E27FC236}">
                <a16:creationId xmlns:a16="http://schemas.microsoft.com/office/drawing/2014/main" id="{EF450822-BDB3-417B-AC74-C4C60D833943}"/>
              </a:ext>
            </a:extLst>
          </p:cNvPr>
          <p:cNvGrpSpPr/>
          <p:nvPr userDrawn="1"/>
        </p:nvGrpSpPr>
        <p:grpSpPr>
          <a:xfrm>
            <a:off x="-8929" y="3779138"/>
            <a:ext cx="4525459" cy="2615183"/>
            <a:chOff x="379445" y="-2452384"/>
            <a:chExt cx="6027577" cy="2615183"/>
          </a:xfrm>
          <a:solidFill>
            <a:schemeClr val="bg1">
              <a:lumMod val="50000"/>
              <a:alpha val="87000"/>
            </a:schemeClr>
          </a:solidFill>
        </p:grpSpPr>
        <p:sp>
          <p:nvSpPr>
            <p:cNvPr id="26" name="Rectangle 25">
              <a:extLst>
                <a:ext uri="{FF2B5EF4-FFF2-40B4-BE49-F238E27FC236}">
                  <a16:creationId xmlns:a16="http://schemas.microsoft.com/office/drawing/2014/main" id="{A5A314B7-36F8-45AC-B455-C14838128D84}"/>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Triangle 26">
              <a:extLst>
                <a:ext uri="{FF2B5EF4-FFF2-40B4-BE49-F238E27FC236}">
                  <a16:creationId xmlns:a16="http://schemas.microsoft.com/office/drawing/2014/main" id="{0098631A-FF6C-4E2F-B2B0-C842655622E4}"/>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6AF18792-3285-48F4-B034-3FFE663F940D}"/>
              </a:ext>
            </a:extLst>
          </p:cNvPr>
          <p:cNvGrpSpPr/>
          <p:nvPr userDrawn="1"/>
        </p:nvGrpSpPr>
        <p:grpSpPr>
          <a:xfrm rot="10800000">
            <a:off x="2838734" y="3767382"/>
            <a:ext cx="9366483" cy="2617774"/>
            <a:chOff x="379445" y="-2457257"/>
            <a:chExt cx="6027575" cy="2617774"/>
          </a:xfrm>
        </p:grpSpPr>
        <p:sp>
          <p:nvSpPr>
            <p:cNvPr id="29" name="Rectangle 28">
              <a:extLst>
                <a:ext uri="{FF2B5EF4-FFF2-40B4-BE49-F238E27FC236}">
                  <a16:creationId xmlns:a16="http://schemas.microsoft.com/office/drawing/2014/main" id="{A68555BB-E8C5-4417-8D9A-F4C4C863E333}"/>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ight Triangle 29">
              <a:extLst>
                <a:ext uri="{FF2B5EF4-FFF2-40B4-BE49-F238E27FC236}">
                  <a16:creationId xmlns:a16="http://schemas.microsoft.com/office/drawing/2014/main" id="{5353649D-B583-44A7-9E20-A5A3C5927A37}"/>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Footer Placeholder 4">
            <a:extLst>
              <a:ext uri="{FF2B5EF4-FFF2-40B4-BE49-F238E27FC236}">
                <a16:creationId xmlns:a16="http://schemas.microsoft.com/office/drawing/2014/main" id="{8EE89792-51B0-4AB1-87BC-26E7A71AFF90}"/>
              </a:ext>
            </a:extLst>
          </p:cNvPr>
          <p:cNvSpPr>
            <a:spLocks noGrp="1"/>
          </p:cNvSpPr>
          <p:nvPr>
            <p:ph type="ftr" sz="quarter" idx="11"/>
          </p:nvPr>
        </p:nvSpPr>
        <p:spPr>
          <a:xfrm>
            <a:off x="9625" y="6356349"/>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VanBlackLaw.com</a:t>
            </a:r>
          </a:p>
        </p:txBody>
      </p:sp>
    </p:spTree>
    <p:extLst>
      <p:ext uri="{BB962C8B-B14F-4D97-AF65-F5344CB8AC3E}">
        <p14:creationId xmlns:p14="http://schemas.microsoft.com/office/powerpoint/2010/main" val="3216786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ransition Slide 10">
    <p:spTree>
      <p:nvGrpSpPr>
        <p:cNvPr id="1" name=""/>
        <p:cNvGrpSpPr/>
        <p:nvPr/>
      </p:nvGrpSpPr>
      <p:grpSpPr>
        <a:xfrm>
          <a:off x="0" y="0"/>
          <a:ext cx="0" cy="0"/>
          <a:chOff x="0" y="0"/>
          <a:chExt cx="0" cy="0"/>
        </a:xfrm>
      </p:grpSpPr>
      <p:pic>
        <p:nvPicPr>
          <p:cNvPr id="3" name="Picture 2" descr="A person sitting at a table using a computer&#10;&#10;Description generated with very high confidence">
            <a:extLst>
              <a:ext uri="{FF2B5EF4-FFF2-40B4-BE49-F238E27FC236}">
                <a16:creationId xmlns:a16="http://schemas.microsoft.com/office/drawing/2014/main" id="{4C2ADC19-E24E-4EE0-BE59-DAFA4994D721}"/>
              </a:ext>
            </a:extLst>
          </p:cNvPr>
          <p:cNvPicPr>
            <a:picLocks noChangeAspect="1"/>
          </p:cNvPicPr>
          <p:nvPr/>
        </p:nvPicPr>
        <p:blipFill rotWithShape="1">
          <a:blip r:embed="rId2">
            <a:extLst>
              <a:ext uri="{28A0092B-C50C-407E-A947-70E740481C1C}">
                <a14:useLocalDpi xmlns:a14="http://schemas.microsoft.com/office/drawing/2010/main" val="0"/>
              </a:ext>
            </a:extLst>
          </a:blip>
          <a:srcRect t="15192"/>
          <a:stretch/>
        </p:blipFill>
        <p:spPr>
          <a:xfrm>
            <a:off x="0" y="0"/>
            <a:ext cx="12205217" cy="6858000"/>
          </a:xfrm>
          <a:prstGeom prst="rect">
            <a:avLst/>
          </a:prstGeom>
        </p:spPr>
      </p:pic>
      <p:grpSp>
        <p:nvGrpSpPr>
          <p:cNvPr id="15" name="Group 14">
            <a:extLst>
              <a:ext uri="{FF2B5EF4-FFF2-40B4-BE49-F238E27FC236}">
                <a16:creationId xmlns:a16="http://schemas.microsoft.com/office/drawing/2014/main" id="{DF374408-8BEA-4733-966A-5C12848C4586}"/>
              </a:ext>
            </a:extLst>
          </p:cNvPr>
          <p:cNvGrpSpPr/>
          <p:nvPr/>
        </p:nvGrpSpPr>
        <p:grpSpPr>
          <a:xfrm>
            <a:off x="-8929" y="3779138"/>
            <a:ext cx="4525459" cy="2615183"/>
            <a:chOff x="379445" y="-2452384"/>
            <a:chExt cx="6027577" cy="2615183"/>
          </a:xfrm>
          <a:solidFill>
            <a:schemeClr val="bg1">
              <a:lumMod val="50000"/>
              <a:alpha val="87000"/>
            </a:schemeClr>
          </a:solidFill>
        </p:grpSpPr>
        <p:sp>
          <p:nvSpPr>
            <p:cNvPr id="16" name="Rectangle 15">
              <a:extLst>
                <a:ext uri="{FF2B5EF4-FFF2-40B4-BE49-F238E27FC236}">
                  <a16:creationId xmlns:a16="http://schemas.microsoft.com/office/drawing/2014/main" id="{39F6951F-6893-4236-A27A-FD8989DE96AD}"/>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6">
              <a:extLst>
                <a:ext uri="{FF2B5EF4-FFF2-40B4-BE49-F238E27FC236}">
                  <a16:creationId xmlns:a16="http://schemas.microsoft.com/office/drawing/2014/main" id="{F2BDB4F3-1D24-4FAD-9EF5-6EFE951084A8}"/>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7AF3247E-207B-40A1-9395-57CA15D4397B}"/>
              </a:ext>
            </a:extLst>
          </p:cNvPr>
          <p:cNvGrpSpPr/>
          <p:nvPr/>
        </p:nvGrpSpPr>
        <p:grpSpPr>
          <a:xfrm rot="10800000">
            <a:off x="2838734" y="3767382"/>
            <a:ext cx="9366483" cy="2617774"/>
            <a:chOff x="379445" y="-2457257"/>
            <a:chExt cx="6027575" cy="2617774"/>
          </a:xfrm>
        </p:grpSpPr>
        <p:sp>
          <p:nvSpPr>
            <p:cNvPr id="19" name="Rectangle 18">
              <a:extLst>
                <a:ext uri="{FF2B5EF4-FFF2-40B4-BE49-F238E27FC236}">
                  <a16:creationId xmlns:a16="http://schemas.microsoft.com/office/drawing/2014/main" id="{10CB620C-8A64-4FEC-AF89-63A1DB9D5FD2}"/>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Triangle 19">
              <a:extLst>
                <a:ext uri="{FF2B5EF4-FFF2-40B4-BE49-F238E27FC236}">
                  <a16:creationId xmlns:a16="http://schemas.microsoft.com/office/drawing/2014/main" id="{16CF762B-5F1F-4688-B731-A0AF3DB67619}"/>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Vertical Title 1">
            <a:extLst>
              <a:ext uri="{FF2B5EF4-FFF2-40B4-BE49-F238E27FC236}">
                <a16:creationId xmlns:a16="http://schemas.microsoft.com/office/drawing/2014/main" id="{E08592AD-DC1C-4618-A3F1-B5E0C7EAB0DE}"/>
              </a:ext>
            </a:extLst>
          </p:cNvPr>
          <p:cNvSpPr>
            <a:spLocks noGrp="1"/>
          </p:cNvSpPr>
          <p:nvPr>
            <p:ph type="title" orient="vert"/>
          </p:nvPr>
        </p:nvSpPr>
        <p:spPr>
          <a:xfrm rot="16200000">
            <a:off x="7570195" y="1594382"/>
            <a:ext cx="1463040" cy="6996725"/>
          </a:xfrm>
        </p:spPr>
        <p:txBody>
          <a:bodyPr vert="eaVert">
            <a:normAutofit/>
          </a:bodyPr>
          <a:lstStyle>
            <a:lvl1pPr>
              <a:defRPr sz="4500" cap="all" baseline="0">
                <a:solidFill>
                  <a:schemeClr val="bg1"/>
                </a:solidFill>
                <a:latin typeface="Arial" panose="020B0604020202020204" pitchFamily="34" charset="0"/>
              </a:defRPr>
            </a:lvl1pPr>
          </a:lstStyle>
          <a:p>
            <a:r>
              <a:rPr lang="en-US"/>
              <a:t>Click to edit Master title style</a:t>
            </a:r>
            <a:endParaRPr lang="en-US" dirty="0"/>
          </a:p>
        </p:txBody>
      </p:sp>
      <p:sp>
        <p:nvSpPr>
          <p:cNvPr id="10" name="Slide Number Placeholder 5">
            <a:extLst>
              <a:ext uri="{FF2B5EF4-FFF2-40B4-BE49-F238E27FC236}">
                <a16:creationId xmlns:a16="http://schemas.microsoft.com/office/drawing/2014/main" id="{FFC9BB52-C23F-492D-88AE-7D948DFBC7DE}"/>
              </a:ext>
            </a:extLst>
          </p:cNvPr>
          <p:cNvSpPr>
            <a:spLocks noGrp="1"/>
          </p:cNvSpPr>
          <p:nvPr>
            <p:ph type="sldNum" sz="quarter" idx="12"/>
          </p:nvPr>
        </p:nvSpPr>
        <p:spPr>
          <a:xfrm>
            <a:off x="8976360" y="6534907"/>
            <a:ext cx="2743200" cy="347595"/>
          </a:xfrm>
        </p:spPr>
        <p:txBody>
          <a:bodyPr/>
          <a:lstStyle>
            <a:lvl1pPr>
              <a:defRPr>
                <a:solidFill>
                  <a:schemeClr val="tx1"/>
                </a:solidFill>
              </a:defRPr>
            </a:lvl1pPr>
          </a:lstStyle>
          <a:p>
            <a:fld id="{1A8E7E4D-98C5-4E51-A109-4F0887146D55}" type="slidenum">
              <a:rPr lang="en-US" smtClean="0"/>
              <a:pPr/>
              <a:t>‹#›</a:t>
            </a:fld>
            <a:endParaRPr lang="en-US"/>
          </a:p>
        </p:txBody>
      </p:sp>
      <p:pic>
        <p:nvPicPr>
          <p:cNvPr id="11" name="Picture 10" descr="A person sitting at a table using a computer&#10;&#10;Description generated with very high confidence">
            <a:extLst>
              <a:ext uri="{FF2B5EF4-FFF2-40B4-BE49-F238E27FC236}">
                <a16:creationId xmlns:a16="http://schemas.microsoft.com/office/drawing/2014/main" id="{81B80ABE-8E68-43B8-80E2-ED9278419574}"/>
              </a:ext>
            </a:extLst>
          </p:cNvPr>
          <p:cNvPicPr>
            <a:picLocks noChangeAspect="1"/>
          </p:cNvPicPr>
          <p:nvPr/>
        </p:nvPicPr>
        <p:blipFill rotWithShape="1">
          <a:blip r:embed="rId2">
            <a:extLst>
              <a:ext uri="{28A0092B-C50C-407E-A947-70E740481C1C}">
                <a14:useLocalDpi xmlns:a14="http://schemas.microsoft.com/office/drawing/2010/main" val="0"/>
              </a:ext>
            </a:extLst>
          </a:blip>
          <a:srcRect t="15192"/>
          <a:stretch/>
        </p:blipFill>
        <p:spPr>
          <a:xfrm>
            <a:off x="0" y="0"/>
            <a:ext cx="12205217" cy="6858000"/>
          </a:xfrm>
          <a:prstGeom prst="rect">
            <a:avLst/>
          </a:prstGeom>
        </p:spPr>
      </p:pic>
      <p:grpSp>
        <p:nvGrpSpPr>
          <p:cNvPr id="12" name="Group 11">
            <a:extLst>
              <a:ext uri="{FF2B5EF4-FFF2-40B4-BE49-F238E27FC236}">
                <a16:creationId xmlns:a16="http://schemas.microsoft.com/office/drawing/2014/main" id="{73DD1F8C-3D63-417A-959A-BCC54A1E5627}"/>
              </a:ext>
            </a:extLst>
          </p:cNvPr>
          <p:cNvGrpSpPr/>
          <p:nvPr/>
        </p:nvGrpSpPr>
        <p:grpSpPr>
          <a:xfrm>
            <a:off x="-8929" y="3779138"/>
            <a:ext cx="4525459" cy="2615183"/>
            <a:chOff x="379445" y="-2452384"/>
            <a:chExt cx="6027577" cy="2615183"/>
          </a:xfrm>
          <a:solidFill>
            <a:schemeClr val="bg1">
              <a:lumMod val="50000"/>
              <a:alpha val="87000"/>
            </a:schemeClr>
          </a:solidFill>
        </p:grpSpPr>
        <p:sp>
          <p:nvSpPr>
            <p:cNvPr id="13" name="Rectangle 12">
              <a:extLst>
                <a:ext uri="{FF2B5EF4-FFF2-40B4-BE49-F238E27FC236}">
                  <a16:creationId xmlns:a16="http://schemas.microsoft.com/office/drawing/2014/main" id="{15745937-3803-4B38-AA05-3F9B1E1266D1}"/>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DB0DB642-7E41-4CD0-AA66-64994B241E3E}"/>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A589874E-2B4B-4B20-B731-099F66EC1ADB}"/>
              </a:ext>
            </a:extLst>
          </p:cNvPr>
          <p:cNvGrpSpPr/>
          <p:nvPr/>
        </p:nvGrpSpPr>
        <p:grpSpPr>
          <a:xfrm rot="10800000">
            <a:off x="2838734" y="3767382"/>
            <a:ext cx="9366483" cy="2617774"/>
            <a:chOff x="379445" y="-2457257"/>
            <a:chExt cx="6027575" cy="2617774"/>
          </a:xfrm>
        </p:grpSpPr>
        <p:sp>
          <p:nvSpPr>
            <p:cNvPr id="22" name="Rectangle 21">
              <a:extLst>
                <a:ext uri="{FF2B5EF4-FFF2-40B4-BE49-F238E27FC236}">
                  <a16:creationId xmlns:a16="http://schemas.microsoft.com/office/drawing/2014/main" id="{4AD6986E-E21F-48F8-BFC2-C06471E8EF8C}"/>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a:extLst>
                <a:ext uri="{FF2B5EF4-FFF2-40B4-BE49-F238E27FC236}">
                  <a16:creationId xmlns:a16="http://schemas.microsoft.com/office/drawing/2014/main" id="{46FEAB30-4D12-4115-AE28-2B81BD8E7814}"/>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4" name="Picture 23" descr="A person sitting at a table using a computer&#10;&#10;Description generated with very high confidence">
            <a:extLst>
              <a:ext uri="{FF2B5EF4-FFF2-40B4-BE49-F238E27FC236}">
                <a16:creationId xmlns:a16="http://schemas.microsoft.com/office/drawing/2014/main" id="{17649518-8C8C-4FBB-96FE-736AB7B30F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192"/>
          <a:stretch/>
        </p:blipFill>
        <p:spPr>
          <a:xfrm>
            <a:off x="0" y="0"/>
            <a:ext cx="12205217" cy="6858000"/>
          </a:xfrm>
          <a:prstGeom prst="rect">
            <a:avLst/>
          </a:prstGeom>
        </p:spPr>
      </p:pic>
      <p:grpSp>
        <p:nvGrpSpPr>
          <p:cNvPr id="25" name="Group 24">
            <a:extLst>
              <a:ext uri="{FF2B5EF4-FFF2-40B4-BE49-F238E27FC236}">
                <a16:creationId xmlns:a16="http://schemas.microsoft.com/office/drawing/2014/main" id="{75C61E97-201E-4253-86B6-26A3898D360C}"/>
              </a:ext>
            </a:extLst>
          </p:cNvPr>
          <p:cNvGrpSpPr/>
          <p:nvPr userDrawn="1"/>
        </p:nvGrpSpPr>
        <p:grpSpPr>
          <a:xfrm>
            <a:off x="-8929" y="3779138"/>
            <a:ext cx="4525459" cy="2615183"/>
            <a:chOff x="379445" y="-2452384"/>
            <a:chExt cx="6027577" cy="2615183"/>
          </a:xfrm>
          <a:solidFill>
            <a:schemeClr val="bg1">
              <a:lumMod val="50000"/>
              <a:alpha val="87000"/>
            </a:schemeClr>
          </a:solidFill>
        </p:grpSpPr>
        <p:sp>
          <p:nvSpPr>
            <p:cNvPr id="26" name="Rectangle 25">
              <a:extLst>
                <a:ext uri="{FF2B5EF4-FFF2-40B4-BE49-F238E27FC236}">
                  <a16:creationId xmlns:a16="http://schemas.microsoft.com/office/drawing/2014/main" id="{9B34B2EE-D0EA-475D-9332-CC09EA3AE32C}"/>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Triangle 26">
              <a:extLst>
                <a:ext uri="{FF2B5EF4-FFF2-40B4-BE49-F238E27FC236}">
                  <a16:creationId xmlns:a16="http://schemas.microsoft.com/office/drawing/2014/main" id="{533C9FDE-6A06-4DD4-A01A-7D04001B9834}"/>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C467802A-0D7C-4E9D-A0CE-67DC90A6FEE7}"/>
              </a:ext>
            </a:extLst>
          </p:cNvPr>
          <p:cNvGrpSpPr/>
          <p:nvPr userDrawn="1"/>
        </p:nvGrpSpPr>
        <p:grpSpPr>
          <a:xfrm rot="10800000">
            <a:off x="2838734" y="3767382"/>
            <a:ext cx="9366483" cy="2617774"/>
            <a:chOff x="379445" y="-2457257"/>
            <a:chExt cx="6027575" cy="2617774"/>
          </a:xfrm>
        </p:grpSpPr>
        <p:sp>
          <p:nvSpPr>
            <p:cNvPr id="29" name="Rectangle 28">
              <a:extLst>
                <a:ext uri="{FF2B5EF4-FFF2-40B4-BE49-F238E27FC236}">
                  <a16:creationId xmlns:a16="http://schemas.microsoft.com/office/drawing/2014/main" id="{1F376DA1-8D4E-4F06-B462-ACB01D822071}"/>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ight Triangle 29">
              <a:extLst>
                <a:ext uri="{FF2B5EF4-FFF2-40B4-BE49-F238E27FC236}">
                  <a16:creationId xmlns:a16="http://schemas.microsoft.com/office/drawing/2014/main" id="{BA3503F3-C121-4733-BE26-3C9585902CFB}"/>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Footer Placeholder 4">
            <a:extLst>
              <a:ext uri="{FF2B5EF4-FFF2-40B4-BE49-F238E27FC236}">
                <a16:creationId xmlns:a16="http://schemas.microsoft.com/office/drawing/2014/main" id="{CB05DB17-226D-49F4-A839-42F74B2B80B4}"/>
              </a:ext>
            </a:extLst>
          </p:cNvPr>
          <p:cNvSpPr>
            <a:spLocks noGrp="1"/>
          </p:cNvSpPr>
          <p:nvPr>
            <p:ph type="ftr" sz="quarter" idx="11"/>
          </p:nvPr>
        </p:nvSpPr>
        <p:spPr>
          <a:xfrm>
            <a:off x="9625" y="6356349"/>
            <a:ext cx="4114800" cy="365125"/>
          </a:xfrm>
          <a:prstGeom prst="rect">
            <a:avLst/>
          </a:prstGeom>
        </p:spPr>
        <p:txBody>
          <a:bodyPr/>
          <a:lstStyle>
            <a:lvl1pPr>
              <a:defRPr>
                <a:solidFill>
                  <a:srgbClr val="7F7F7F"/>
                </a:solidFill>
                <a:latin typeface="Arial" panose="020B0604020202020204" pitchFamily="34" charset="0"/>
                <a:cs typeface="Arial" panose="020B0604020202020204" pitchFamily="34" charset="0"/>
              </a:defRPr>
            </a:lvl1pPr>
          </a:lstStyle>
          <a:p>
            <a:r>
              <a:rPr lang="en-US" dirty="0"/>
              <a:t>VanBlackLaw.com</a:t>
            </a:r>
          </a:p>
        </p:txBody>
      </p:sp>
    </p:spTree>
    <p:extLst>
      <p:ext uri="{BB962C8B-B14F-4D97-AF65-F5344CB8AC3E}">
        <p14:creationId xmlns:p14="http://schemas.microsoft.com/office/powerpoint/2010/main" val="2541271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ransition Slide 1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0FCF9F-E508-4DBA-BA7C-D4C8C60B7BFB}"/>
              </a:ext>
            </a:extLst>
          </p:cNvPr>
          <p:cNvPicPr>
            <a:picLocks noChangeAspect="1"/>
          </p:cNvPicPr>
          <p:nvPr/>
        </p:nvPicPr>
        <p:blipFill rotWithShape="1">
          <a:blip r:embed="rId2">
            <a:extLst>
              <a:ext uri="{28A0092B-C50C-407E-A947-70E740481C1C}">
                <a14:useLocalDpi xmlns:a14="http://schemas.microsoft.com/office/drawing/2010/main" val="0"/>
              </a:ext>
            </a:extLst>
          </a:blip>
          <a:srcRect l="18767" r="777"/>
          <a:stretch/>
        </p:blipFill>
        <p:spPr>
          <a:xfrm>
            <a:off x="-1" y="-1"/>
            <a:ext cx="12192001" cy="6858001"/>
          </a:xfrm>
          <a:prstGeom prst="rect">
            <a:avLst/>
          </a:prstGeom>
        </p:spPr>
      </p:pic>
      <p:grpSp>
        <p:nvGrpSpPr>
          <p:cNvPr id="15" name="Group 14">
            <a:extLst>
              <a:ext uri="{FF2B5EF4-FFF2-40B4-BE49-F238E27FC236}">
                <a16:creationId xmlns:a16="http://schemas.microsoft.com/office/drawing/2014/main" id="{DF374408-8BEA-4733-966A-5C12848C4586}"/>
              </a:ext>
            </a:extLst>
          </p:cNvPr>
          <p:cNvGrpSpPr/>
          <p:nvPr/>
        </p:nvGrpSpPr>
        <p:grpSpPr>
          <a:xfrm>
            <a:off x="-8929" y="3779138"/>
            <a:ext cx="4525459" cy="2615183"/>
            <a:chOff x="379445" y="-2452384"/>
            <a:chExt cx="6027577" cy="2615183"/>
          </a:xfrm>
          <a:solidFill>
            <a:schemeClr val="bg1">
              <a:lumMod val="50000"/>
              <a:alpha val="87000"/>
            </a:schemeClr>
          </a:solidFill>
        </p:grpSpPr>
        <p:sp>
          <p:nvSpPr>
            <p:cNvPr id="16" name="Rectangle 15">
              <a:extLst>
                <a:ext uri="{FF2B5EF4-FFF2-40B4-BE49-F238E27FC236}">
                  <a16:creationId xmlns:a16="http://schemas.microsoft.com/office/drawing/2014/main" id="{39F6951F-6893-4236-A27A-FD8989DE96AD}"/>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6">
              <a:extLst>
                <a:ext uri="{FF2B5EF4-FFF2-40B4-BE49-F238E27FC236}">
                  <a16:creationId xmlns:a16="http://schemas.microsoft.com/office/drawing/2014/main" id="{F2BDB4F3-1D24-4FAD-9EF5-6EFE951084A8}"/>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7AF3247E-207B-40A1-9395-57CA15D4397B}"/>
              </a:ext>
            </a:extLst>
          </p:cNvPr>
          <p:cNvGrpSpPr/>
          <p:nvPr/>
        </p:nvGrpSpPr>
        <p:grpSpPr>
          <a:xfrm rot="10800000">
            <a:off x="2838734" y="3767382"/>
            <a:ext cx="9366483" cy="2617774"/>
            <a:chOff x="379445" y="-2457257"/>
            <a:chExt cx="6027575" cy="2617774"/>
          </a:xfrm>
        </p:grpSpPr>
        <p:sp>
          <p:nvSpPr>
            <p:cNvPr id="19" name="Rectangle 18">
              <a:extLst>
                <a:ext uri="{FF2B5EF4-FFF2-40B4-BE49-F238E27FC236}">
                  <a16:creationId xmlns:a16="http://schemas.microsoft.com/office/drawing/2014/main" id="{10CB620C-8A64-4FEC-AF89-63A1DB9D5FD2}"/>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Triangle 19">
              <a:extLst>
                <a:ext uri="{FF2B5EF4-FFF2-40B4-BE49-F238E27FC236}">
                  <a16:creationId xmlns:a16="http://schemas.microsoft.com/office/drawing/2014/main" id="{16CF762B-5F1F-4688-B731-A0AF3DB67619}"/>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Vertical Title 1">
            <a:extLst>
              <a:ext uri="{FF2B5EF4-FFF2-40B4-BE49-F238E27FC236}">
                <a16:creationId xmlns:a16="http://schemas.microsoft.com/office/drawing/2014/main" id="{852FBA45-DDBC-4717-8F82-83E0FC05071A}"/>
              </a:ext>
            </a:extLst>
          </p:cNvPr>
          <p:cNvSpPr>
            <a:spLocks noGrp="1"/>
          </p:cNvSpPr>
          <p:nvPr>
            <p:ph type="title" orient="vert"/>
          </p:nvPr>
        </p:nvSpPr>
        <p:spPr>
          <a:xfrm rot="16200000">
            <a:off x="7570195" y="1594382"/>
            <a:ext cx="1463040" cy="6996725"/>
          </a:xfrm>
        </p:spPr>
        <p:txBody>
          <a:bodyPr vert="eaVert">
            <a:normAutofit/>
          </a:bodyPr>
          <a:lstStyle>
            <a:lvl1pPr>
              <a:defRPr sz="4500" cap="all" baseline="0">
                <a:solidFill>
                  <a:schemeClr val="bg1"/>
                </a:solidFill>
                <a:latin typeface="Arial" panose="020B0604020202020204" pitchFamily="34" charset="0"/>
              </a:defRPr>
            </a:lvl1pPr>
          </a:lstStyle>
          <a:p>
            <a:r>
              <a:rPr lang="en-US"/>
              <a:t>Click to edit Master title style</a:t>
            </a:r>
            <a:endParaRPr lang="en-US" dirty="0"/>
          </a:p>
        </p:txBody>
      </p:sp>
      <p:sp>
        <p:nvSpPr>
          <p:cNvPr id="10" name="Slide Number Placeholder 5">
            <a:extLst>
              <a:ext uri="{FF2B5EF4-FFF2-40B4-BE49-F238E27FC236}">
                <a16:creationId xmlns:a16="http://schemas.microsoft.com/office/drawing/2014/main" id="{6CBFB984-166C-4073-B393-E8250B3E369E}"/>
              </a:ext>
            </a:extLst>
          </p:cNvPr>
          <p:cNvSpPr>
            <a:spLocks noGrp="1"/>
          </p:cNvSpPr>
          <p:nvPr>
            <p:ph type="sldNum" sz="quarter" idx="12"/>
          </p:nvPr>
        </p:nvSpPr>
        <p:spPr>
          <a:xfrm>
            <a:off x="8976360" y="6534907"/>
            <a:ext cx="2743200" cy="347595"/>
          </a:xfrm>
        </p:spPr>
        <p:txBody>
          <a:bodyPr/>
          <a:lstStyle>
            <a:lvl1pPr>
              <a:defRPr>
                <a:solidFill>
                  <a:schemeClr val="bg1"/>
                </a:solidFill>
              </a:defRPr>
            </a:lvl1pPr>
          </a:lstStyle>
          <a:p>
            <a:fld id="{1A8E7E4D-98C5-4E51-A109-4F0887146D55}" type="slidenum">
              <a:rPr lang="en-US" smtClean="0"/>
              <a:pPr/>
              <a:t>‹#›</a:t>
            </a:fld>
            <a:endParaRPr lang="en-US"/>
          </a:p>
        </p:txBody>
      </p:sp>
      <p:pic>
        <p:nvPicPr>
          <p:cNvPr id="11" name="Picture 10">
            <a:extLst>
              <a:ext uri="{FF2B5EF4-FFF2-40B4-BE49-F238E27FC236}">
                <a16:creationId xmlns:a16="http://schemas.microsoft.com/office/drawing/2014/main" id="{C0D2172E-4A91-4887-8924-AEF5B7F230BF}"/>
              </a:ext>
            </a:extLst>
          </p:cNvPr>
          <p:cNvPicPr>
            <a:picLocks noChangeAspect="1"/>
          </p:cNvPicPr>
          <p:nvPr/>
        </p:nvPicPr>
        <p:blipFill rotWithShape="1">
          <a:blip r:embed="rId2">
            <a:extLst>
              <a:ext uri="{28A0092B-C50C-407E-A947-70E740481C1C}">
                <a14:useLocalDpi xmlns:a14="http://schemas.microsoft.com/office/drawing/2010/main" val="0"/>
              </a:ext>
            </a:extLst>
          </a:blip>
          <a:srcRect l="18767" r="777"/>
          <a:stretch/>
        </p:blipFill>
        <p:spPr>
          <a:xfrm>
            <a:off x="-1" y="-1"/>
            <a:ext cx="12192001" cy="6858001"/>
          </a:xfrm>
          <a:prstGeom prst="rect">
            <a:avLst/>
          </a:prstGeom>
        </p:spPr>
      </p:pic>
      <p:grpSp>
        <p:nvGrpSpPr>
          <p:cNvPr id="12" name="Group 11">
            <a:extLst>
              <a:ext uri="{FF2B5EF4-FFF2-40B4-BE49-F238E27FC236}">
                <a16:creationId xmlns:a16="http://schemas.microsoft.com/office/drawing/2014/main" id="{04F8CE0F-105F-4CA3-B6D6-241E1C218F32}"/>
              </a:ext>
            </a:extLst>
          </p:cNvPr>
          <p:cNvGrpSpPr/>
          <p:nvPr/>
        </p:nvGrpSpPr>
        <p:grpSpPr>
          <a:xfrm>
            <a:off x="-8929" y="3779138"/>
            <a:ext cx="4525459" cy="2615183"/>
            <a:chOff x="379445" y="-2452384"/>
            <a:chExt cx="6027577" cy="2615183"/>
          </a:xfrm>
          <a:solidFill>
            <a:schemeClr val="bg1">
              <a:lumMod val="50000"/>
              <a:alpha val="87000"/>
            </a:schemeClr>
          </a:solidFill>
        </p:grpSpPr>
        <p:sp>
          <p:nvSpPr>
            <p:cNvPr id="13" name="Rectangle 12">
              <a:extLst>
                <a:ext uri="{FF2B5EF4-FFF2-40B4-BE49-F238E27FC236}">
                  <a16:creationId xmlns:a16="http://schemas.microsoft.com/office/drawing/2014/main" id="{62D71C45-3397-472E-9C8E-D5BE4512193A}"/>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FD7E3371-7A61-40F6-9290-E05A1073DE14}"/>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8C1A052D-EB2A-4AA4-A7BE-7E114A8CEB32}"/>
              </a:ext>
            </a:extLst>
          </p:cNvPr>
          <p:cNvGrpSpPr/>
          <p:nvPr/>
        </p:nvGrpSpPr>
        <p:grpSpPr>
          <a:xfrm rot="10800000">
            <a:off x="2838734" y="3767382"/>
            <a:ext cx="9366483" cy="2617774"/>
            <a:chOff x="379445" y="-2457257"/>
            <a:chExt cx="6027575" cy="2617774"/>
          </a:xfrm>
        </p:grpSpPr>
        <p:sp>
          <p:nvSpPr>
            <p:cNvPr id="22" name="Rectangle 21">
              <a:extLst>
                <a:ext uri="{FF2B5EF4-FFF2-40B4-BE49-F238E27FC236}">
                  <a16:creationId xmlns:a16="http://schemas.microsoft.com/office/drawing/2014/main" id="{381C4108-052C-463F-AF99-ABC9BE452C42}"/>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a:extLst>
                <a:ext uri="{FF2B5EF4-FFF2-40B4-BE49-F238E27FC236}">
                  <a16:creationId xmlns:a16="http://schemas.microsoft.com/office/drawing/2014/main" id="{1C0CE10C-F649-4894-B4CA-EDA8A4B06F77}"/>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4" name="Picture 23">
            <a:extLst>
              <a:ext uri="{FF2B5EF4-FFF2-40B4-BE49-F238E27FC236}">
                <a16:creationId xmlns:a16="http://schemas.microsoft.com/office/drawing/2014/main" id="{A7720142-67C3-4C34-B13D-C4B141680A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767" r="777"/>
          <a:stretch/>
        </p:blipFill>
        <p:spPr>
          <a:xfrm>
            <a:off x="-1" y="-1"/>
            <a:ext cx="12192001" cy="6858001"/>
          </a:xfrm>
          <a:prstGeom prst="rect">
            <a:avLst/>
          </a:prstGeom>
        </p:spPr>
      </p:pic>
      <p:grpSp>
        <p:nvGrpSpPr>
          <p:cNvPr id="25" name="Group 24">
            <a:extLst>
              <a:ext uri="{FF2B5EF4-FFF2-40B4-BE49-F238E27FC236}">
                <a16:creationId xmlns:a16="http://schemas.microsoft.com/office/drawing/2014/main" id="{B47C5D87-38D1-44FA-85A9-80FB063A748D}"/>
              </a:ext>
            </a:extLst>
          </p:cNvPr>
          <p:cNvGrpSpPr/>
          <p:nvPr userDrawn="1"/>
        </p:nvGrpSpPr>
        <p:grpSpPr>
          <a:xfrm>
            <a:off x="-8929" y="3779138"/>
            <a:ext cx="4525459" cy="2615183"/>
            <a:chOff x="379445" y="-2452384"/>
            <a:chExt cx="6027577" cy="2615183"/>
          </a:xfrm>
          <a:solidFill>
            <a:schemeClr val="bg1">
              <a:lumMod val="50000"/>
              <a:alpha val="87000"/>
            </a:schemeClr>
          </a:solidFill>
        </p:grpSpPr>
        <p:sp>
          <p:nvSpPr>
            <p:cNvPr id="26" name="Rectangle 25">
              <a:extLst>
                <a:ext uri="{FF2B5EF4-FFF2-40B4-BE49-F238E27FC236}">
                  <a16:creationId xmlns:a16="http://schemas.microsoft.com/office/drawing/2014/main" id="{208D471B-4876-4637-BC76-86B67DD2AD62}"/>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Triangle 26">
              <a:extLst>
                <a:ext uri="{FF2B5EF4-FFF2-40B4-BE49-F238E27FC236}">
                  <a16:creationId xmlns:a16="http://schemas.microsoft.com/office/drawing/2014/main" id="{227A24C6-3513-41B3-870E-4AE3571351BA}"/>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CD7665EC-2F88-4FB0-9C10-14FD305321D8}"/>
              </a:ext>
            </a:extLst>
          </p:cNvPr>
          <p:cNvGrpSpPr/>
          <p:nvPr userDrawn="1"/>
        </p:nvGrpSpPr>
        <p:grpSpPr>
          <a:xfrm rot="10800000">
            <a:off x="2838734" y="3767382"/>
            <a:ext cx="9366483" cy="2617774"/>
            <a:chOff x="379445" y="-2457257"/>
            <a:chExt cx="6027575" cy="2617774"/>
          </a:xfrm>
        </p:grpSpPr>
        <p:sp>
          <p:nvSpPr>
            <p:cNvPr id="29" name="Rectangle 28">
              <a:extLst>
                <a:ext uri="{FF2B5EF4-FFF2-40B4-BE49-F238E27FC236}">
                  <a16:creationId xmlns:a16="http://schemas.microsoft.com/office/drawing/2014/main" id="{95863648-D703-44B9-A498-9998C03FB663}"/>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ight Triangle 29">
              <a:extLst>
                <a:ext uri="{FF2B5EF4-FFF2-40B4-BE49-F238E27FC236}">
                  <a16:creationId xmlns:a16="http://schemas.microsoft.com/office/drawing/2014/main" id="{2B0BBF74-6DD6-42BF-8FFF-BC8CEB7A1ABD}"/>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Footer Placeholder 4">
            <a:extLst>
              <a:ext uri="{FF2B5EF4-FFF2-40B4-BE49-F238E27FC236}">
                <a16:creationId xmlns:a16="http://schemas.microsoft.com/office/drawing/2014/main" id="{AB04FD1F-E928-43D6-81AD-769151684D0D}"/>
              </a:ext>
            </a:extLst>
          </p:cNvPr>
          <p:cNvSpPr>
            <a:spLocks noGrp="1"/>
          </p:cNvSpPr>
          <p:nvPr>
            <p:ph type="ftr" sz="quarter" idx="11"/>
          </p:nvPr>
        </p:nvSpPr>
        <p:spPr>
          <a:xfrm>
            <a:off x="9625" y="6356349"/>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VanBlackLaw.com</a:t>
            </a:r>
          </a:p>
        </p:txBody>
      </p:sp>
    </p:spTree>
    <p:extLst>
      <p:ext uri="{BB962C8B-B14F-4D97-AF65-F5344CB8AC3E}">
        <p14:creationId xmlns:p14="http://schemas.microsoft.com/office/powerpoint/2010/main" val="2497387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ransition Slide 12">
    <p:spTree>
      <p:nvGrpSpPr>
        <p:cNvPr id="1" name=""/>
        <p:cNvGrpSpPr/>
        <p:nvPr/>
      </p:nvGrpSpPr>
      <p:grpSpPr>
        <a:xfrm>
          <a:off x="0" y="0"/>
          <a:ext cx="0" cy="0"/>
          <a:chOff x="0" y="0"/>
          <a:chExt cx="0" cy="0"/>
        </a:xfrm>
      </p:grpSpPr>
      <p:pic>
        <p:nvPicPr>
          <p:cNvPr id="4" name="Picture 3" descr="A picture containing person, indoor, table, wall&#10;&#10;Description generated with very high confidence">
            <a:extLst>
              <a:ext uri="{FF2B5EF4-FFF2-40B4-BE49-F238E27FC236}">
                <a16:creationId xmlns:a16="http://schemas.microsoft.com/office/drawing/2014/main" id="{AB8FA606-5D26-4A04-B62E-D70CF2BBDCF1}"/>
              </a:ext>
            </a:extLst>
          </p:cNvPr>
          <p:cNvPicPr>
            <a:picLocks noChangeAspect="1"/>
          </p:cNvPicPr>
          <p:nvPr/>
        </p:nvPicPr>
        <p:blipFill rotWithShape="1">
          <a:blip r:embed="rId2">
            <a:extLst>
              <a:ext uri="{28A0092B-C50C-407E-A947-70E740481C1C}">
                <a14:useLocalDpi xmlns:a14="http://schemas.microsoft.com/office/drawing/2010/main" val="0"/>
              </a:ext>
            </a:extLst>
          </a:blip>
          <a:srcRect t="1" b="577"/>
          <a:stretch/>
        </p:blipFill>
        <p:spPr>
          <a:xfrm>
            <a:off x="1" y="-1"/>
            <a:ext cx="12191999" cy="6858001"/>
          </a:xfrm>
          <a:prstGeom prst="rect">
            <a:avLst/>
          </a:prstGeom>
        </p:spPr>
      </p:pic>
      <p:grpSp>
        <p:nvGrpSpPr>
          <p:cNvPr id="15" name="Group 14">
            <a:extLst>
              <a:ext uri="{FF2B5EF4-FFF2-40B4-BE49-F238E27FC236}">
                <a16:creationId xmlns:a16="http://schemas.microsoft.com/office/drawing/2014/main" id="{DF374408-8BEA-4733-966A-5C12848C4586}"/>
              </a:ext>
            </a:extLst>
          </p:cNvPr>
          <p:cNvGrpSpPr/>
          <p:nvPr/>
        </p:nvGrpSpPr>
        <p:grpSpPr>
          <a:xfrm>
            <a:off x="-8929" y="3779138"/>
            <a:ext cx="4525459" cy="2615183"/>
            <a:chOff x="379445" y="-2452384"/>
            <a:chExt cx="6027577" cy="2615183"/>
          </a:xfrm>
          <a:solidFill>
            <a:schemeClr val="bg1">
              <a:lumMod val="50000"/>
              <a:alpha val="87000"/>
            </a:schemeClr>
          </a:solidFill>
        </p:grpSpPr>
        <p:sp>
          <p:nvSpPr>
            <p:cNvPr id="16" name="Rectangle 15">
              <a:extLst>
                <a:ext uri="{FF2B5EF4-FFF2-40B4-BE49-F238E27FC236}">
                  <a16:creationId xmlns:a16="http://schemas.microsoft.com/office/drawing/2014/main" id="{39F6951F-6893-4236-A27A-FD8989DE96AD}"/>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6">
              <a:extLst>
                <a:ext uri="{FF2B5EF4-FFF2-40B4-BE49-F238E27FC236}">
                  <a16:creationId xmlns:a16="http://schemas.microsoft.com/office/drawing/2014/main" id="{F2BDB4F3-1D24-4FAD-9EF5-6EFE951084A8}"/>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7AF3247E-207B-40A1-9395-57CA15D4397B}"/>
              </a:ext>
            </a:extLst>
          </p:cNvPr>
          <p:cNvGrpSpPr/>
          <p:nvPr/>
        </p:nvGrpSpPr>
        <p:grpSpPr>
          <a:xfrm rot="10800000">
            <a:off x="2838734" y="3767382"/>
            <a:ext cx="9366483" cy="2617774"/>
            <a:chOff x="379445" y="-2457257"/>
            <a:chExt cx="6027575" cy="2617774"/>
          </a:xfrm>
        </p:grpSpPr>
        <p:sp>
          <p:nvSpPr>
            <p:cNvPr id="19" name="Rectangle 18">
              <a:extLst>
                <a:ext uri="{FF2B5EF4-FFF2-40B4-BE49-F238E27FC236}">
                  <a16:creationId xmlns:a16="http://schemas.microsoft.com/office/drawing/2014/main" id="{10CB620C-8A64-4FEC-AF89-63A1DB9D5FD2}"/>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Triangle 19">
              <a:extLst>
                <a:ext uri="{FF2B5EF4-FFF2-40B4-BE49-F238E27FC236}">
                  <a16:creationId xmlns:a16="http://schemas.microsoft.com/office/drawing/2014/main" id="{16CF762B-5F1F-4688-B731-A0AF3DB67619}"/>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Vertical Title 1">
            <a:extLst>
              <a:ext uri="{FF2B5EF4-FFF2-40B4-BE49-F238E27FC236}">
                <a16:creationId xmlns:a16="http://schemas.microsoft.com/office/drawing/2014/main" id="{631500A3-F924-4D43-8739-1E6AF47756A2}"/>
              </a:ext>
            </a:extLst>
          </p:cNvPr>
          <p:cNvSpPr>
            <a:spLocks noGrp="1"/>
          </p:cNvSpPr>
          <p:nvPr>
            <p:ph type="title" orient="vert"/>
          </p:nvPr>
        </p:nvSpPr>
        <p:spPr>
          <a:xfrm rot="16200000">
            <a:off x="7570195" y="1594382"/>
            <a:ext cx="1463040" cy="6996725"/>
          </a:xfrm>
        </p:spPr>
        <p:txBody>
          <a:bodyPr vert="eaVert">
            <a:normAutofit/>
          </a:bodyPr>
          <a:lstStyle>
            <a:lvl1pPr>
              <a:defRPr sz="4500" cap="all" baseline="0">
                <a:solidFill>
                  <a:schemeClr val="bg1"/>
                </a:solidFill>
                <a:latin typeface="Arial" panose="020B0604020202020204" pitchFamily="34" charset="0"/>
              </a:defRPr>
            </a:lvl1pPr>
          </a:lstStyle>
          <a:p>
            <a:r>
              <a:rPr lang="en-US"/>
              <a:t>Click to edit Master title style</a:t>
            </a:r>
            <a:endParaRPr lang="en-US" dirty="0"/>
          </a:p>
        </p:txBody>
      </p:sp>
      <p:sp>
        <p:nvSpPr>
          <p:cNvPr id="10" name="Slide Number Placeholder 5">
            <a:extLst>
              <a:ext uri="{FF2B5EF4-FFF2-40B4-BE49-F238E27FC236}">
                <a16:creationId xmlns:a16="http://schemas.microsoft.com/office/drawing/2014/main" id="{C0AE140B-6263-4818-8F47-852319563FB6}"/>
              </a:ext>
            </a:extLst>
          </p:cNvPr>
          <p:cNvSpPr>
            <a:spLocks noGrp="1"/>
          </p:cNvSpPr>
          <p:nvPr>
            <p:ph type="sldNum" sz="quarter" idx="12"/>
          </p:nvPr>
        </p:nvSpPr>
        <p:spPr>
          <a:xfrm>
            <a:off x="8976360" y="6534907"/>
            <a:ext cx="2743200" cy="347595"/>
          </a:xfrm>
        </p:spPr>
        <p:txBody>
          <a:bodyPr/>
          <a:lstStyle>
            <a:lvl1pPr>
              <a:defRPr>
                <a:solidFill>
                  <a:schemeClr val="tx1"/>
                </a:solidFill>
              </a:defRPr>
            </a:lvl1pPr>
          </a:lstStyle>
          <a:p>
            <a:fld id="{1A8E7E4D-98C5-4E51-A109-4F0887146D55}" type="slidenum">
              <a:rPr lang="en-US" smtClean="0"/>
              <a:pPr/>
              <a:t>‹#›</a:t>
            </a:fld>
            <a:endParaRPr lang="en-US"/>
          </a:p>
        </p:txBody>
      </p:sp>
      <p:pic>
        <p:nvPicPr>
          <p:cNvPr id="11" name="Picture 10" descr="A picture containing person, indoor, table, wall&#10;&#10;Description generated with very high confidence">
            <a:extLst>
              <a:ext uri="{FF2B5EF4-FFF2-40B4-BE49-F238E27FC236}">
                <a16:creationId xmlns:a16="http://schemas.microsoft.com/office/drawing/2014/main" id="{4AAAB4AC-4235-4BE2-82C6-D5BDA66A3663}"/>
              </a:ext>
            </a:extLst>
          </p:cNvPr>
          <p:cNvPicPr>
            <a:picLocks noChangeAspect="1"/>
          </p:cNvPicPr>
          <p:nvPr/>
        </p:nvPicPr>
        <p:blipFill rotWithShape="1">
          <a:blip r:embed="rId2">
            <a:extLst>
              <a:ext uri="{28A0092B-C50C-407E-A947-70E740481C1C}">
                <a14:useLocalDpi xmlns:a14="http://schemas.microsoft.com/office/drawing/2010/main" val="0"/>
              </a:ext>
            </a:extLst>
          </a:blip>
          <a:srcRect t="1" b="577"/>
          <a:stretch/>
        </p:blipFill>
        <p:spPr>
          <a:xfrm>
            <a:off x="1" y="-1"/>
            <a:ext cx="12191999" cy="6858001"/>
          </a:xfrm>
          <a:prstGeom prst="rect">
            <a:avLst/>
          </a:prstGeom>
        </p:spPr>
      </p:pic>
      <p:grpSp>
        <p:nvGrpSpPr>
          <p:cNvPr id="12" name="Group 11">
            <a:extLst>
              <a:ext uri="{FF2B5EF4-FFF2-40B4-BE49-F238E27FC236}">
                <a16:creationId xmlns:a16="http://schemas.microsoft.com/office/drawing/2014/main" id="{D060139E-509E-4E35-B708-5319CD772686}"/>
              </a:ext>
            </a:extLst>
          </p:cNvPr>
          <p:cNvGrpSpPr/>
          <p:nvPr/>
        </p:nvGrpSpPr>
        <p:grpSpPr>
          <a:xfrm>
            <a:off x="-8929" y="3779138"/>
            <a:ext cx="4525459" cy="2615183"/>
            <a:chOff x="379445" y="-2452384"/>
            <a:chExt cx="6027577" cy="2615183"/>
          </a:xfrm>
          <a:solidFill>
            <a:schemeClr val="bg1">
              <a:lumMod val="50000"/>
              <a:alpha val="87000"/>
            </a:schemeClr>
          </a:solidFill>
        </p:grpSpPr>
        <p:sp>
          <p:nvSpPr>
            <p:cNvPr id="13" name="Rectangle 12">
              <a:extLst>
                <a:ext uri="{FF2B5EF4-FFF2-40B4-BE49-F238E27FC236}">
                  <a16:creationId xmlns:a16="http://schemas.microsoft.com/office/drawing/2014/main" id="{B6A2C13A-83AE-43D9-8B08-203E5A740AFE}"/>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EDFC50BC-1E4E-44FD-B4FE-DD3F6DAB20C2}"/>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624E24FC-1591-4DE7-B1A2-60F183F1B778}"/>
              </a:ext>
            </a:extLst>
          </p:cNvPr>
          <p:cNvGrpSpPr/>
          <p:nvPr/>
        </p:nvGrpSpPr>
        <p:grpSpPr>
          <a:xfrm rot="10800000">
            <a:off x="2838734" y="3767382"/>
            <a:ext cx="9366483" cy="2617774"/>
            <a:chOff x="379445" y="-2457257"/>
            <a:chExt cx="6027575" cy="2617774"/>
          </a:xfrm>
        </p:grpSpPr>
        <p:sp>
          <p:nvSpPr>
            <p:cNvPr id="22" name="Rectangle 21">
              <a:extLst>
                <a:ext uri="{FF2B5EF4-FFF2-40B4-BE49-F238E27FC236}">
                  <a16:creationId xmlns:a16="http://schemas.microsoft.com/office/drawing/2014/main" id="{1928318F-4BD6-443B-B4B0-1715BFC0680D}"/>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a:extLst>
                <a:ext uri="{FF2B5EF4-FFF2-40B4-BE49-F238E27FC236}">
                  <a16:creationId xmlns:a16="http://schemas.microsoft.com/office/drawing/2014/main" id="{118E1B0D-DF3A-4863-A275-0F0787773EAC}"/>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4" name="Picture 23" descr="A picture containing person, indoor, table, wall&#10;&#10;Description generated with very high confidence">
            <a:extLst>
              <a:ext uri="{FF2B5EF4-FFF2-40B4-BE49-F238E27FC236}">
                <a16:creationId xmlns:a16="http://schemas.microsoft.com/office/drawing/2014/main" id="{7E547712-8519-49A6-BAB4-6F9CFD21AC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577"/>
          <a:stretch/>
        </p:blipFill>
        <p:spPr>
          <a:xfrm>
            <a:off x="1" y="-1"/>
            <a:ext cx="12191999" cy="6858001"/>
          </a:xfrm>
          <a:prstGeom prst="rect">
            <a:avLst/>
          </a:prstGeom>
        </p:spPr>
      </p:pic>
      <p:grpSp>
        <p:nvGrpSpPr>
          <p:cNvPr id="25" name="Group 24">
            <a:extLst>
              <a:ext uri="{FF2B5EF4-FFF2-40B4-BE49-F238E27FC236}">
                <a16:creationId xmlns:a16="http://schemas.microsoft.com/office/drawing/2014/main" id="{CF59409C-11D8-46BC-AF12-CCCA8D09EC48}"/>
              </a:ext>
            </a:extLst>
          </p:cNvPr>
          <p:cNvGrpSpPr/>
          <p:nvPr userDrawn="1"/>
        </p:nvGrpSpPr>
        <p:grpSpPr>
          <a:xfrm>
            <a:off x="-8929" y="3779138"/>
            <a:ext cx="4525459" cy="2615183"/>
            <a:chOff x="379445" y="-2452384"/>
            <a:chExt cx="6027577" cy="2615183"/>
          </a:xfrm>
          <a:solidFill>
            <a:schemeClr val="bg1">
              <a:lumMod val="50000"/>
              <a:alpha val="87000"/>
            </a:schemeClr>
          </a:solidFill>
        </p:grpSpPr>
        <p:sp>
          <p:nvSpPr>
            <p:cNvPr id="26" name="Rectangle 25">
              <a:extLst>
                <a:ext uri="{FF2B5EF4-FFF2-40B4-BE49-F238E27FC236}">
                  <a16:creationId xmlns:a16="http://schemas.microsoft.com/office/drawing/2014/main" id="{7FB3FB86-7B5A-4AEF-AFB5-579D05160D1D}"/>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Triangle 26">
              <a:extLst>
                <a:ext uri="{FF2B5EF4-FFF2-40B4-BE49-F238E27FC236}">
                  <a16:creationId xmlns:a16="http://schemas.microsoft.com/office/drawing/2014/main" id="{61307019-BA65-4624-8A4F-511222923437}"/>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0AC12302-2DD8-440F-91B5-3644F5A2EFF9}"/>
              </a:ext>
            </a:extLst>
          </p:cNvPr>
          <p:cNvGrpSpPr/>
          <p:nvPr userDrawn="1"/>
        </p:nvGrpSpPr>
        <p:grpSpPr>
          <a:xfrm rot="10800000">
            <a:off x="2838734" y="3767382"/>
            <a:ext cx="9366483" cy="2617774"/>
            <a:chOff x="379445" y="-2457257"/>
            <a:chExt cx="6027575" cy="2617774"/>
          </a:xfrm>
        </p:grpSpPr>
        <p:sp>
          <p:nvSpPr>
            <p:cNvPr id="29" name="Rectangle 28">
              <a:extLst>
                <a:ext uri="{FF2B5EF4-FFF2-40B4-BE49-F238E27FC236}">
                  <a16:creationId xmlns:a16="http://schemas.microsoft.com/office/drawing/2014/main" id="{AD6782AF-2A6C-4ED9-9445-17610ACB1904}"/>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ight Triangle 29">
              <a:extLst>
                <a:ext uri="{FF2B5EF4-FFF2-40B4-BE49-F238E27FC236}">
                  <a16:creationId xmlns:a16="http://schemas.microsoft.com/office/drawing/2014/main" id="{2817D6E5-B9B0-4594-85EB-D1D61D9EE4F0}"/>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Footer Placeholder 4">
            <a:extLst>
              <a:ext uri="{FF2B5EF4-FFF2-40B4-BE49-F238E27FC236}">
                <a16:creationId xmlns:a16="http://schemas.microsoft.com/office/drawing/2014/main" id="{D7BDCB9D-2B73-48AD-8BEB-1175DC1B7F57}"/>
              </a:ext>
            </a:extLst>
          </p:cNvPr>
          <p:cNvSpPr>
            <a:spLocks noGrp="1"/>
          </p:cNvSpPr>
          <p:nvPr>
            <p:ph type="ftr" sz="quarter" idx="11"/>
          </p:nvPr>
        </p:nvSpPr>
        <p:spPr>
          <a:xfrm>
            <a:off x="9625" y="6356349"/>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VanBlackLaw.com</a:t>
            </a:r>
          </a:p>
        </p:txBody>
      </p:sp>
    </p:spTree>
    <p:extLst>
      <p:ext uri="{BB962C8B-B14F-4D97-AF65-F5344CB8AC3E}">
        <p14:creationId xmlns:p14="http://schemas.microsoft.com/office/powerpoint/2010/main" val="123121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ransition Slide 13">
    <p:spTree>
      <p:nvGrpSpPr>
        <p:cNvPr id="1" name=""/>
        <p:cNvGrpSpPr/>
        <p:nvPr/>
      </p:nvGrpSpPr>
      <p:grpSpPr>
        <a:xfrm>
          <a:off x="0" y="0"/>
          <a:ext cx="0" cy="0"/>
          <a:chOff x="0" y="0"/>
          <a:chExt cx="0" cy="0"/>
        </a:xfrm>
      </p:grpSpPr>
      <p:pic>
        <p:nvPicPr>
          <p:cNvPr id="3" name="Picture 2" descr="A picture containing photo, ground, building, outdoor&#10;&#10;Description generated with high confidence">
            <a:extLst>
              <a:ext uri="{FF2B5EF4-FFF2-40B4-BE49-F238E27FC236}">
                <a16:creationId xmlns:a16="http://schemas.microsoft.com/office/drawing/2014/main" id="{5D859AA3-C69C-4F5C-B354-B2C1E4C6B4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5" name="Group 14">
            <a:extLst>
              <a:ext uri="{FF2B5EF4-FFF2-40B4-BE49-F238E27FC236}">
                <a16:creationId xmlns:a16="http://schemas.microsoft.com/office/drawing/2014/main" id="{DF374408-8BEA-4733-966A-5C12848C4586}"/>
              </a:ext>
            </a:extLst>
          </p:cNvPr>
          <p:cNvGrpSpPr/>
          <p:nvPr/>
        </p:nvGrpSpPr>
        <p:grpSpPr>
          <a:xfrm>
            <a:off x="-8929" y="3779138"/>
            <a:ext cx="4525459" cy="2615183"/>
            <a:chOff x="379445" y="-2452384"/>
            <a:chExt cx="6027577" cy="2615183"/>
          </a:xfrm>
          <a:solidFill>
            <a:schemeClr val="bg1">
              <a:lumMod val="50000"/>
              <a:alpha val="87000"/>
            </a:schemeClr>
          </a:solidFill>
        </p:grpSpPr>
        <p:sp>
          <p:nvSpPr>
            <p:cNvPr id="16" name="Rectangle 15">
              <a:extLst>
                <a:ext uri="{FF2B5EF4-FFF2-40B4-BE49-F238E27FC236}">
                  <a16:creationId xmlns:a16="http://schemas.microsoft.com/office/drawing/2014/main" id="{39F6951F-6893-4236-A27A-FD8989DE96AD}"/>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6">
              <a:extLst>
                <a:ext uri="{FF2B5EF4-FFF2-40B4-BE49-F238E27FC236}">
                  <a16:creationId xmlns:a16="http://schemas.microsoft.com/office/drawing/2014/main" id="{F2BDB4F3-1D24-4FAD-9EF5-6EFE951084A8}"/>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7AF3247E-207B-40A1-9395-57CA15D4397B}"/>
              </a:ext>
            </a:extLst>
          </p:cNvPr>
          <p:cNvGrpSpPr/>
          <p:nvPr/>
        </p:nvGrpSpPr>
        <p:grpSpPr>
          <a:xfrm rot="10800000">
            <a:off x="2838734" y="3767382"/>
            <a:ext cx="9366483" cy="2617774"/>
            <a:chOff x="379445" y="-2457257"/>
            <a:chExt cx="6027575" cy="2617774"/>
          </a:xfrm>
        </p:grpSpPr>
        <p:sp>
          <p:nvSpPr>
            <p:cNvPr id="19" name="Rectangle 18">
              <a:extLst>
                <a:ext uri="{FF2B5EF4-FFF2-40B4-BE49-F238E27FC236}">
                  <a16:creationId xmlns:a16="http://schemas.microsoft.com/office/drawing/2014/main" id="{10CB620C-8A64-4FEC-AF89-63A1DB9D5FD2}"/>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Triangle 19">
              <a:extLst>
                <a:ext uri="{FF2B5EF4-FFF2-40B4-BE49-F238E27FC236}">
                  <a16:creationId xmlns:a16="http://schemas.microsoft.com/office/drawing/2014/main" id="{16CF762B-5F1F-4688-B731-A0AF3DB67619}"/>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Vertical Title 1">
            <a:extLst>
              <a:ext uri="{FF2B5EF4-FFF2-40B4-BE49-F238E27FC236}">
                <a16:creationId xmlns:a16="http://schemas.microsoft.com/office/drawing/2014/main" id="{15FD88CD-1A80-452A-A4DF-C796B3771C9D}"/>
              </a:ext>
            </a:extLst>
          </p:cNvPr>
          <p:cNvSpPr>
            <a:spLocks noGrp="1"/>
          </p:cNvSpPr>
          <p:nvPr>
            <p:ph type="title" orient="vert"/>
          </p:nvPr>
        </p:nvSpPr>
        <p:spPr>
          <a:xfrm rot="16200000">
            <a:off x="7570195" y="1594382"/>
            <a:ext cx="1463040" cy="6996725"/>
          </a:xfrm>
        </p:spPr>
        <p:txBody>
          <a:bodyPr vert="eaVert">
            <a:normAutofit/>
          </a:bodyPr>
          <a:lstStyle>
            <a:lvl1pPr>
              <a:defRPr sz="4500" cap="all" baseline="0">
                <a:solidFill>
                  <a:schemeClr val="bg1"/>
                </a:solidFill>
                <a:latin typeface="Arial" panose="020B0604020202020204" pitchFamily="34" charset="0"/>
              </a:defRPr>
            </a:lvl1pPr>
          </a:lstStyle>
          <a:p>
            <a:r>
              <a:rPr lang="en-US"/>
              <a:t>Click to edit Master title style</a:t>
            </a:r>
            <a:endParaRPr lang="en-US" dirty="0"/>
          </a:p>
        </p:txBody>
      </p:sp>
      <p:sp>
        <p:nvSpPr>
          <p:cNvPr id="10" name="Slide Number Placeholder 5">
            <a:extLst>
              <a:ext uri="{FF2B5EF4-FFF2-40B4-BE49-F238E27FC236}">
                <a16:creationId xmlns:a16="http://schemas.microsoft.com/office/drawing/2014/main" id="{AA71B941-1254-40BC-8EFD-CC4CD785A0AB}"/>
              </a:ext>
            </a:extLst>
          </p:cNvPr>
          <p:cNvSpPr>
            <a:spLocks noGrp="1"/>
          </p:cNvSpPr>
          <p:nvPr>
            <p:ph type="sldNum" sz="quarter" idx="12"/>
          </p:nvPr>
        </p:nvSpPr>
        <p:spPr>
          <a:xfrm>
            <a:off x="8976360" y="6534907"/>
            <a:ext cx="2743200" cy="347595"/>
          </a:xfrm>
        </p:spPr>
        <p:txBody>
          <a:bodyPr/>
          <a:lstStyle>
            <a:lvl1pPr>
              <a:defRPr>
                <a:solidFill>
                  <a:schemeClr val="tx1"/>
                </a:solidFill>
              </a:defRPr>
            </a:lvl1pPr>
          </a:lstStyle>
          <a:p>
            <a:fld id="{1A8E7E4D-98C5-4E51-A109-4F0887146D55}" type="slidenum">
              <a:rPr lang="en-US" smtClean="0"/>
              <a:pPr/>
              <a:t>‹#›</a:t>
            </a:fld>
            <a:endParaRPr lang="en-US"/>
          </a:p>
        </p:txBody>
      </p:sp>
      <p:pic>
        <p:nvPicPr>
          <p:cNvPr id="11" name="Picture 10" descr="A picture containing photo, ground, building, outdoor&#10;&#10;Description generated with high confidence">
            <a:extLst>
              <a:ext uri="{FF2B5EF4-FFF2-40B4-BE49-F238E27FC236}">
                <a16:creationId xmlns:a16="http://schemas.microsoft.com/office/drawing/2014/main" id="{8396D2EE-7356-4AFE-839D-6C4217E2CD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2" name="Group 11">
            <a:extLst>
              <a:ext uri="{FF2B5EF4-FFF2-40B4-BE49-F238E27FC236}">
                <a16:creationId xmlns:a16="http://schemas.microsoft.com/office/drawing/2014/main" id="{C7E3D4B7-0784-488F-8A2D-82D0A8E5DB4F}"/>
              </a:ext>
            </a:extLst>
          </p:cNvPr>
          <p:cNvGrpSpPr/>
          <p:nvPr/>
        </p:nvGrpSpPr>
        <p:grpSpPr>
          <a:xfrm>
            <a:off x="-8929" y="3779138"/>
            <a:ext cx="4525459" cy="2615183"/>
            <a:chOff x="379445" y="-2452384"/>
            <a:chExt cx="6027577" cy="2615183"/>
          </a:xfrm>
          <a:solidFill>
            <a:schemeClr val="bg1">
              <a:lumMod val="50000"/>
              <a:alpha val="87000"/>
            </a:schemeClr>
          </a:solidFill>
        </p:grpSpPr>
        <p:sp>
          <p:nvSpPr>
            <p:cNvPr id="13" name="Rectangle 12">
              <a:extLst>
                <a:ext uri="{FF2B5EF4-FFF2-40B4-BE49-F238E27FC236}">
                  <a16:creationId xmlns:a16="http://schemas.microsoft.com/office/drawing/2014/main" id="{E9F87088-E04A-43E1-96CB-C0026717776D}"/>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9B1271A4-85CD-449B-A737-6E268D30E809}"/>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FBA71BF6-7958-46FE-8058-9B2F168B0C4C}"/>
              </a:ext>
            </a:extLst>
          </p:cNvPr>
          <p:cNvGrpSpPr/>
          <p:nvPr/>
        </p:nvGrpSpPr>
        <p:grpSpPr>
          <a:xfrm rot="10800000">
            <a:off x="2838734" y="3767382"/>
            <a:ext cx="9366483" cy="2617774"/>
            <a:chOff x="379445" y="-2457257"/>
            <a:chExt cx="6027575" cy="2617774"/>
          </a:xfrm>
        </p:grpSpPr>
        <p:sp>
          <p:nvSpPr>
            <p:cNvPr id="22" name="Rectangle 21">
              <a:extLst>
                <a:ext uri="{FF2B5EF4-FFF2-40B4-BE49-F238E27FC236}">
                  <a16:creationId xmlns:a16="http://schemas.microsoft.com/office/drawing/2014/main" id="{087ECF9A-91DF-4B73-A0F3-11E6F9D317E6}"/>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a:extLst>
                <a:ext uri="{FF2B5EF4-FFF2-40B4-BE49-F238E27FC236}">
                  <a16:creationId xmlns:a16="http://schemas.microsoft.com/office/drawing/2014/main" id="{C138A913-596B-445D-9F09-45629DBEFF0E}"/>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4" name="Picture 23" descr="A picture containing photo, ground, building, outdoor&#10;&#10;Description generated with high confidence">
            <a:extLst>
              <a:ext uri="{FF2B5EF4-FFF2-40B4-BE49-F238E27FC236}">
                <a16:creationId xmlns:a16="http://schemas.microsoft.com/office/drawing/2014/main" id="{1E6DA7F6-2D44-4D33-990D-3E04D63171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5" name="Group 24">
            <a:extLst>
              <a:ext uri="{FF2B5EF4-FFF2-40B4-BE49-F238E27FC236}">
                <a16:creationId xmlns:a16="http://schemas.microsoft.com/office/drawing/2014/main" id="{C653FCB6-B8F7-4594-8C9F-F16517BA0FD7}"/>
              </a:ext>
            </a:extLst>
          </p:cNvPr>
          <p:cNvGrpSpPr/>
          <p:nvPr userDrawn="1"/>
        </p:nvGrpSpPr>
        <p:grpSpPr>
          <a:xfrm>
            <a:off x="-8929" y="3779138"/>
            <a:ext cx="4525459" cy="2615183"/>
            <a:chOff x="379445" y="-2452384"/>
            <a:chExt cx="6027577" cy="2615183"/>
          </a:xfrm>
          <a:solidFill>
            <a:schemeClr val="bg1">
              <a:lumMod val="50000"/>
              <a:alpha val="87000"/>
            </a:schemeClr>
          </a:solidFill>
        </p:grpSpPr>
        <p:sp>
          <p:nvSpPr>
            <p:cNvPr id="26" name="Rectangle 25">
              <a:extLst>
                <a:ext uri="{FF2B5EF4-FFF2-40B4-BE49-F238E27FC236}">
                  <a16:creationId xmlns:a16="http://schemas.microsoft.com/office/drawing/2014/main" id="{8A9F7288-5BAF-4CF5-BF3E-D8B4D772BD1A}"/>
                </a:ext>
              </a:extLst>
            </p:cNvPr>
            <p:cNvSpPr/>
            <p:nvPr/>
          </p:nvSpPr>
          <p:spPr>
            <a:xfrm>
              <a:off x="379445" y="-2452384"/>
              <a:ext cx="3638939" cy="2612899"/>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Triangle 26">
              <a:extLst>
                <a:ext uri="{FF2B5EF4-FFF2-40B4-BE49-F238E27FC236}">
                  <a16:creationId xmlns:a16="http://schemas.microsoft.com/office/drawing/2014/main" id="{4A65F23D-E025-4338-96A4-AE41B593A159}"/>
                </a:ext>
              </a:extLst>
            </p:cNvPr>
            <p:cNvSpPr/>
            <p:nvPr/>
          </p:nvSpPr>
          <p:spPr>
            <a:xfrm>
              <a:off x="4018384" y="-2440352"/>
              <a:ext cx="2388638" cy="2603151"/>
            </a:xfrm>
            <a:prstGeom prst="rtTriangle">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A86D2346-512E-4DBB-B4E0-D858AF276EBB}"/>
              </a:ext>
            </a:extLst>
          </p:cNvPr>
          <p:cNvGrpSpPr/>
          <p:nvPr userDrawn="1"/>
        </p:nvGrpSpPr>
        <p:grpSpPr>
          <a:xfrm rot="10800000">
            <a:off x="2838734" y="3767382"/>
            <a:ext cx="9366483" cy="2617774"/>
            <a:chOff x="379445" y="-2457257"/>
            <a:chExt cx="6027575" cy="2617774"/>
          </a:xfrm>
        </p:grpSpPr>
        <p:sp>
          <p:nvSpPr>
            <p:cNvPr id="29" name="Rectangle 28">
              <a:extLst>
                <a:ext uri="{FF2B5EF4-FFF2-40B4-BE49-F238E27FC236}">
                  <a16:creationId xmlns:a16="http://schemas.microsoft.com/office/drawing/2014/main" id="{A7B06BC2-09EE-4D61-9114-DDEA1019C0A0}"/>
                </a:ext>
              </a:extLst>
            </p:cNvPr>
            <p:cNvSpPr/>
            <p:nvPr/>
          </p:nvSpPr>
          <p:spPr>
            <a:xfrm>
              <a:off x="379445" y="-2452382"/>
              <a:ext cx="4880236" cy="2612899"/>
            </a:xfrm>
            <a:prstGeom prst="rect">
              <a:avLst/>
            </a:prstGeom>
            <a:solidFill>
              <a:srgbClr val="00337F">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ight Triangle 29">
              <a:extLst>
                <a:ext uri="{FF2B5EF4-FFF2-40B4-BE49-F238E27FC236}">
                  <a16:creationId xmlns:a16="http://schemas.microsoft.com/office/drawing/2014/main" id="{BF29FD35-7407-4A86-945A-A8AF5A05E8D2}"/>
                </a:ext>
              </a:extLst>
            </p:cNvPr>
            <p:cNvSpPr/>
            <p:nvPr/>
          </p:nvSpPr>
          <p:spPr>
            <a:xfrm>
              <a:off x="5259681" y="-2457257"/>
              <a:ext cx="1147339" cy="2617772"/>
            </a:xfrm>
            <a:prstGeom prst="rtTriangle">
              <a:avLst/>
            </a:prstGeom>
            <a:solidFill>
              <a:srgbClr val="00337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Footer Placeholder 4">
            <a:extLst>
              <a:ext uri="{FF2B5EF4-FFF2-40B4-BE49-F238E27FC236}">
                <a16:creationId xmlns:a16="http://schemas.microsoft.com/office/drawing/2014/main" id="{A56F1F9B-A202-4FD5-BE11-9C79F52CAFE4}"/>
              </a:ext>
            </a:extLst>
          </p:cNvPr>
          <p:cNvSpPr>
            <a:spLocks noGrp="1"/>
          </p:cNvSpPr>
          <p:nvPr>
            <p:ph type="ftr" sz="quarter" idx="11"/>
          </p:nvPr>
        </p:nvSpPr>
        <p:spPr>
          <a:xfrm>
            <a:off x="9625" y="6356349"/>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VanBlackLaw.com</a:t>
            </a:r>
          </a:p>
        </p:txBody>
      </p:sp>
    </p:spTree>
    <p:extLst>
      <p:ext uri="{BB962C8B-B14F-4D97-AF65-F5344CB8AC3E}">
        <p14:creationId xmlns:p14="http://schemas.microsoft.com/office/powerpoint/2010/main" val="3016747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189" fontAlgn="base">
              <a:spcBef>
                <a:spcPct val="0"/>
              </a:spcBef>
              <a:spcAft>
                <a:spcPct val="0"/>
              </a:spcAft>
            </a:pPr>
            <a:endParaRPr lang="en-US" altLang="en-US" dirty="0">
              <a:ea typeface="MS PGothic" panose="020B0600070205080204" pitchFamily="34" charset="-128"/>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189" fontAlgn="base">
              <a:spcBef>
                <a:spcPct val="0"/>
              </a:spcBef>
              <a:spcAft>
                <a:spcPct val="0"/>
              </a:spcAft>
            </a:pPr>
            <a:fld id="{9E4F817C-2DF6-41DC-98BA-DF8E3A800D4C}" type="slidenum">
              <a:rPr lang="en-US" altLang="en-US" smtClean="0">
                <a:ea typeface="MS PGothic" panose="020B0600070205080204" pitchFamily="34" charset="-128"/>
              </a:rPr>
              <a:pPr defTabSz="457189" fontAlgn="base">
                <a:spcBef>
                  <a:spcPct val="0"/>
                </a:spcBef>
                <a:spcAft>
                  <a:spcPct val="0"/>
                </a:spcAft>
              </a:pPr>
              <a:t>‹#›</a:t>
            </a:fld>
            <a:endParaRPr lang="en-US" altLang="en-US" dirty="0">
              <a:ea typeface="MS PGothic" panose="020B0600070205080204" pitchFamily="34" charset="-128"/>
            </a:endParaRPr>
          </a:p>
        </p:txBody>
      </p:sp>
    </p:spTree>
    <p:extLst>
      <p:ext uri="{BB962C8B-B14F-4D97-AF65-F5344CB8AC3E}">
        <p14:creationId xmlns:p14="http://schemas.microsoft.com/office/powerpoint/2010/main" val="3318993557"/>
      </p:ext>
    </p:extLst>
  </p:cSld>
  <p:clrMap bg1="lt1" tx1="dk1" bg2="lt2" tx2="dk2" accent1="accent1" accent2="accent2" accent3="accent3" accent4="accent4" accent5="accent5" accent6="accent6" hlink="hlink" folHlink="folHlink"/>
  <p:sldLayoutIdLst>
    <p:sldLayoutId id="2147483792" r:id="rId1"/>
    <p:sldLayoutId id="2147483843" r:id="rId2"/>
    <p:sldLayoutId id="2147483844" r:id="rId3"/>
    <p:sldLayoutId id="2147483845"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92" r:id="rId15"/>
    <p:sldLayoutId id="2147483893" r:id="rId16"/>
    <p:sldLayoutId id="2147483894" r:id="rId17"/>
    <p:sldLayoutId id="2147483895" r:id="rId18"/>
    <p:sldLayoutId id="2147483867" r:id="rId19"/>
    <p:sldLayoutId id="2147483868" r:id="rId20"/>
    <p:sldLayoutId id="2147483869" r:id="rId21"/>
    <p:sldLayoutId id="2147483870" r:id="rId22"/>
    <p:sldLayoutId id="2147483871" r:id="rId23"/>
    <p:sldLayoutId id="2147483873" r:id="rId24"/>
    <p:sldLayoutId id="2147483874" r:id="rId25"/>
    <p:sldLayoutId id="2147483891" r:id="rId26"/>
    <p:sldLayoutId id="2147483876" r:id="rId27"/>
    <p:sldLayoutId id="2147483877" r:id="rId28"/>
    <p:sldLayoutId id="2147483878" r:id="rId29"/>
    <p:sldLayoutId id="2147483879" r:id="rId30"/>
    <p:sldLayoutId id="2147483880" r:id="rId31"/>
    <p:sldLayoutId id="2147483881" r:id="rId32"/>
    <p:sldLayoutId id="2147483882" r:id="rId33"/>
    <p:sldLayoutId id="2147483883" r:id="rId34"/>
    <p:sldLayoutId id="2147483884" r:id="rId35"/>
    <p:sldLayoutId id="2147483885" r:id="rId36"/>
    <p:sldLayoutId id="2147483886" r:id="rId37"/>
    <p:sldLayoutId id="2147483875" r:id="rId38"/>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3CB87010-44DA-47BA-91BE-E86A4B2CE40E}"/>
              </a:ext>
            </a:extLst>
          </p:cNvPr>
          <p:cNvSpPr>
            <a:spLocks noGrp="1"/>
          </p:cNvSpPr>
          <p:nvPr>
            <p:ph type="subTitle" idx="1"/>
          </p:nvPr>
        </p:nvSpPr>
        <p:spPr>
          <a:xfrm>
            <a:off x="4837464" y="2653018"/>
            <a:ext cx="6996725" cy="1551964"/>
          </a:xfrm>
        </p:spPr>
        <p:txBody>
          <a:bodyPr>
            <a:normAutofit/>
          </a:bodyPr>
          <a:lstStyle/>
          <a:p>
            <a:pPr marL="0" indent="0" algn="ctr">
              <a:buNone/>
            </a:pPr>
            <a:r>
              <a:rPr lang="en-US" sz="4000" dirty="0">
                <a:latin typeface="Times New Roman" panose="02020603050405020304" pitchFamily="18" charset="0"/>
                <a:cs typeface="Times New Roman" panose="02020603050405020304" pitchFamily="18" charset="0"/>
              </a:rPr>
              <a:t>The SECURE Act – What Is It?</a:t>
            </a:r>
          </a:p>
          <a:p>
            <a:pPr marL="0" indent="0" algn="ctr">
              <a:buNone/>
            </a:pPr>
            <a:r>
              <a:rPr lang="en-US" dirty="0">
                <a:latin typeface="Times New Roman" panose="02020603050405020304" pitchFamily="18" charset="0"/>
                <a:cs typeface="Times New Roman" panose="02020603050405020304" pitchFamily="18" charset="0"/>
              </a:rPr>
              <a:t>“Setting Every Community Up for Retirement Enhancement Act”</a:t>
            </a:r>
            <a:endParaRPr lang="en-US" dirty="0"/>
          </a:p>
          <a:p>
            <a:endParaRPr lang="en-US" dirty="0"/>
          </a:p>
        </p:txBody>
      </p:sp>
      <p:sp>
        <p:nvSpPr>
          <p:cNvPr id="5" name="Slide Number Placeholder 4">
            <a:extLst>
              <a:ext uri="{FF2B5EF4-FFF2-40B4-BE49-F238E27FC236}">
                <a16:creationId xmlns:a16="http://schemas.microsoft.com/office/drawing/2014/main" id="{E3811F79-97B0-4C75-891B-3FBF56EAF7DD}"/>
              </a:ext>
            </a:extLst>
          </p:cNvPr>
          <p:cNvSpPr>
            <a:spLocks noGrp="1"/>
          </p:cNvSpPr>
          <p:nvPr>
            <p:ph type="sldNum" sz="quarter" idx="12"/>
          </p:nvPr>
        </p:nvSpPr>
        <p:spPr/>
        <p:txBody>
          <a:bodyPr/>
          <a:lstStyle/>
          <a:p>
            <a:fld id="{1A8E7E4D-98C5-4E51-A109-4F0887146D55}" type="slidenum">
              <a:rPr lang="en-US" smtClean="0"/>
              <a:pPr/>
              <a:t>1</a:t>
            </a:fld>
            <a:endParaRPr lang="en-US"/>
          </a:p>
        </p:txBody>
      </p:sp>
    </p:spTree>
    <p:extLst>
      <p:ext uri="{BB962C8B-B14F-4D97-AF65-F5344CB8AC3E}">
        <p14:creationId xmlns:p14="http://schemas.microsoft.com/office/powerpoint/2010/main" val="3149963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5F9147-0346-43E4-B9C8-FE3D97A0EAFC}"/>
              </a:ext>
            </a:extLst>
          </p:cNvPr>
          <p:cNvSpPr>
            <a:spLocks noGrp="1"/>
          </p:cNvSpPr>
          <p:nvPr>
            <p:ph type="sldNum" sz="quarter" idx="12"/>
          </p:nvPr>
        </p:nvSpPr>
        <p:spPr/>
        <p:txBody>
          <a:bodyPr/>
          <a:lstStyle/>
          <a:p>
            <a:fld id="{1A8E7E4D-98C5-4E51-A109-4F0887146D55}" type="slidenum">
              <a:rPr lang="en-US" smtClean="0"/>
              <a:pPr/>
              <a:t>10</a:t>
            </a:fld>
            <a:endParaRPr lang="en-US"/>
          </a:p>
        </p:txBody>
      </p:sp>
      <p:sp>
        <p:nvSpPr>
          <p:cNvPr id="3" name="Title 2">
            <a:extLst>
              <a:ext uri="{FF2B5EF4-FFF2-40B4-BE49-F238E27FC236}">
                <a16:creationId xmlns:a16="http://schemas.microsoft.com/office/drawing/2014/main" id="{48AF59F7-2860-47A3-90C4-3EF6004158FA}"/>
              </a:ext>
            </a:extLst>
          </p:cNvPr>
          <p:cNvSpPr>
            <a:spLocks noGrp="1"/>
          </p:cNvSpPr>
          <p:nvPr>
            <p:ph type="title"/>
          </p:nvPr>
        </p:nvSpPr>
        <p:spPr/>
        <p:txBody>
          <a:bodyPr>
            <a:normAutofit/>
          </a:bodyPr>
          <a:lstStyle/>
          <a:p>
            <a:pPr algn="ctr"/>
            <a:r>
              <a:rPr lang="en-US" sz="3600" dirty="0">
                <a:latin typeface="Times New Roman" panose="02020603050405020304" pitchFamily="18" charset="0"/>
                <a:cs typeface="Times New Roman" panose="02020603050405020304" pitchFamily="18" charset="0"/>
              </a:rPr>
              <a:t>IRS Eases 401(k) Hardship Withdrawals</a:t>
            </a:r>
            <a:endParaRPr lang="en-US" sz="3600" dirty="0"/>
          </a:p>
        </p:txBody>
      </p:sp>
      <p:sp>
        <p:nvSpPr>
          <p:cNvPr id="4" name="Text Placeholder 3">
            <a:extLst>
              <a:ext uri="{FF2B5EF4-FFF2-40B4-BE49-F238E27FC236}">
                <a16:creationId xmlns:a16="http://schemas.microsoft.com/office/drawing/2014/main" id="{0AF967D4-E57E-4935-BD47-A0F0A15022D4}"/>
              </a:ext>
            </a:extLst>
          </p:cNvPr>
          <p:cNvSpPr>
            <a:spLocks noGrp="1"/>
          </p:cNvSpPr>
          <p:nvPr>
            <p:ph type="body" sz="quarter" idx="13"/>
          </p:nvPr>
        </p:nvSpPr>
        <p:spPr>
          <a:xfrm>
            <a:off x="1008193" y="1579418"/>
            <a:ext cx="10345607" cy="4472132"/>
          </a:xfrm>
        </p:spPr>
        <p:txBody>
          <a:bodyPr>
            <a:normAutofit fontScale="92500" lnSpcReduction="20000"/>
          </a:bodyPr>
          <a:lstStyle/>
          <a:p>
            <a:r>
              <a:rPr lang="en-US" sz="2400" dirty="0">
                <a:latin typeface="Times New Roman" panose="02020603050405020304" pitchFamily="18" charset="0"/>
                <a:cs typeface="Times New Roman" panose="02020603050405020304" pitchFamily="18" charset="0"/>
              </a:rPr>
              <a:t>Eliminates loan before hardship withdrawal requirement.  Optional.</a:t>
            </a:r>
          </a:p>
          <a:p>
            <a:pPr marL="457200" lvl="1" indent="0">
              <a:buNone/>
            </a:pPr>
            <a:endParaRPr lang="en-US"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The new rule removes a requirement that participants first take a plan loan, if available, before making a hardship withdrawal. </a:t>
            </a:r>
          </a:p>
          <a:p>
            <a:pPr marL="0" indent="0">
              <a:buNone/>
            </a:pP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Makes earnings available for withdrawal. Optional.</a:t>
            </a:r>
          </a:p>
          <a:p>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Effective in 2020, earnings on 401(k) contributions can be distributed for hardships. Previously, employees could only withdraw actual contribution amounts, not earnings. </a:t>
            </a:r>
          </a:p>
          <a:p>
            <a:pPr marL="0" indent="0">
              <a:buNone/>
            </a:pPr>
            <a:endParaRPr lang="en-US" sz="2400" dirty="0">
              <a:latin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2400" dirty="0">
                <a:latin typeface="Times New Roman" panose="02020603050405020304" pitchFamily="18" charset="0"/>
                <a:ea typeface="Times New Roman" panose="02020603050405020304" pitchFamily="18" charset="0"/>
              </a:rPr>
              <a:t>Earnings on 403(b) plan contributions remain ineligible for hardship withdrawals. </a:t>
            </a:r>
          </a:p>
          <a:p>
            <a:pPr marL="0" marR="0" indent="0">
              <a:spcBef>
                <a:spcPts val="0"/>
              </a:spcBef>
              <a:spcAft>
                <a:spcPts val="0"/>
              </a:spcAft>
              <a:buNone/>
            </a:pPr>
            <a:endParaRPr lang="en-US" sz="2400" dirty="0">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dirty="0">
                <a:latin typeface="Times New Roman" panose="02020603050405020304" pitchFamily="18" charset="0"/>
                <a:ea typeface="Times New Roman" panose="02020603050405020304" pitchFamily="18" charset="0"/>
              </a:rPr>
              <a:t> </a:t>
            </a:r>
          </a:p>
          <a:p>
            <a:pPr marL="0" indent="0">
              <a:spcBef>
                <a:spcPts val="0"/>
              </a:spcBef>
              <a:buNone/>
            </a:pPr>
            <a:r>
              <a:rPr lang="en-US" sz="2400" dirty="0">
                <a:latin typeface="Times New Roman" panose="02020603050405020304" pitchFamily="18" charset="0"/>
                <a:ea typeface="Times New Roman" panose="02020603050405020304" pitchFamily="18" charset="0"/>
              </a:rPr>
              <a:t>Again, operational compliance required now; plan amendments required by end of 2021.</a:t>
            </a:r>
          </a:p>
          <a:p>
            <a:pPr marL="0" marR="0">
              <a:spcBef>
                <a:spcPts val="0"/>
              </a:spcBef>
              <a:spcAft>
                <a:spcPts val="0"/>
              </a:spcAft>
            </a:pPr>
            <a:endParaRPr lang="en-US" sz="2400" dirty="0">
              <a:latin typeface="Times New Roman" panose="02020603050405020304" pitchFamily="18" charset="0"/>
              <a:ea typeface="Times New Roman" panose="02020603050405020304" pitchFamily="18" charset="0"/>
            </a:endParaRPr>
          </a:p>
          <a:p>
            <a:pPr marL="0" marR="0" indent="0">
              <a:spcBef>
                <a:spcPts val="0"/>
              </a:spcBef>
              <a:spcAft>
                <a:spcPts val="0"/>
              </a:spcAft>
              <a:buNone/>
            </a:pPr>
            <a:endParaRPr lang="en-US" sz="2400" dirty="0">
              <a:latin typeface="Times New Roman" panose="02020603050405020304" pitchFamily="18" charset="0"/>
              <a:ea typeface="Times New Roman" panose="02020603050405020304" pitchFamily="18" charset="0"/>
            </a:endParaRPr>
          </a:p>
          <a:p>
            <a:pPr marL="0" marR="0" indent="0">
              <a:spcBef>
                <a:spcPts val="0"/>
              </a:spcBef>
              <a:spcAft>
                <a:spcPts val="0"/>
              </a:spcAft>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3400"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endParaRPr lang="en-US" sz="3400" dirty="0">
              <a:latin typeface="Times New Roman" panose="02020603050405020304" pitchFamily="18" charset="0"/>
              <a:ea typeface="Times New Roman" panose="02020603050405020304" pitchFamily="18" charset="0"/>
            </a:endParaRPr>
          </a:p>
          <a:p>
            <a:pPr marL="0" indent="0">
              <a:buNone/>
            </a:pPr>
            <a:endParaRPr lang="en-US" sz="2400" dirty="0">
              <a:latin typeface="Times New Roman" panose="02020603050405020304" pitchFamily="18" charset="0"/>
              <a:ea typeface="Times New Roman" panose="02020603050405020304" pitchFamily="18" charset="0"/>
            </a:endParaRPr>
          </a:p>
        </p:txBody>
      </p:sp>
      <p:sp>
        <p:nvSpPr>
          <p:cNvPr id="5" name="Footer Placeholder 4">
            <a:extLst>
              <a:ext uri="{FF2B5EF4-FFF2-40B4-BE49-F238E27FC236}">
                <a16:creationId xmlns:a16="http://schemas.microsoft.com/office/drawing/2014/main" id="{C88C85FA-9129-4FAB-A984-C062A1CBD237}"/>
              </a:ext>
            </a:extLst>
          </p:cNvPr>
          <p:cNvSpPr>
            <a:spLocks noGrp="1"/>
          </p:cNvSpPr>
          <p:nvPr>
            <p:ph type="ftr" sz="quarter" idx="11"/>
          </p:nvPr>
        </p:nvSpPr>
        <p:spPr/>
        <p:txBody>
          <a:bodyPr/>
          <a:lstStyle/>
          <a:p>
            <a:r>
              <a:rPr lang="en-US"/>
              <a:t>VanBlackLaw.com</a:t>
            </a:r>
            <a:endParaRPr lang="en-US" dirty="0"/>
          </a:p>
        </p:txBody>
      </p:sp>
    </p:spTree>
    <p:extLst>
      <p:ext uri="{BB962C8B-B14F-4D97-AF65-F5344CB8AC3E}">
        <p14:creationId xmlns:p14="http://schemas.microsoft.com/office/powerpoint/2010/main" val="3139531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5F9147-0346-43E4-B9C8-FE3D97A0EAFC}"/>
              </a:ext>
            </a:extLst>
          </p:cNvPr>
          <p:cNvSpPr>
            <a:spLocks noGrp="1"/>
          </p:cNvSpPr>
          <p:nvPr>
            <p:ph type="sldNum" sz="quarter" idx="12"/>
          </p:nvPr>
        </p:nvSpPr>
        <p:spPr/>
        <p:txBody>
          <a:bodyPr/>
          <a:lstStyle/>
          <a:p>
            <a:fld id="{1A8E7E4D-98C5-4E51-A109-4F0887146D55}" type="slidenum">
              <a:rPr lang="en-US" smtClean="0"/>
              <a:pPr/>
              <a:t>11</a:t>
            </a:fld>
            <a:endParaRPr lang="en-US"/>
          </a:p>
        </p:txBody>
      </p:sp>
      <p:sp>
        <p:nvSpPr>
          <p:cNvPr id="3" name="Title 2">
            <a:extLst>
              <a:ext uri="{FF2B5EF4-FFF2-40B4-BE49-F238E27FC236}">
                <a16:creationId xmlns:a16="http://schemas.microsoft.com/office/drawing/2014/main" id="{48AF59F7-2860-47A3-90C4-3EF6004158FA}"/>
              </a:ext>
            </a:extLst>
          </p:cNvPr>
          <p:cNvSpPr>
            <a:spLocks noGrp="1"/>
          </p:cNvSpPr>
          <p:nvPr>
            <p:ph type="title"/>
          </p:nvPr>
        </p:nvSpPr>
        <p:spPr/>
        <p:txBody>
          <a:bodyPr>
            <a:normAutofit/>
          </a:bodyPr>
          <a:lstStyle/>
          <a:p>
            <a:pPr algn="ctr"/>
            <a:r>
              <a:rPr lang="en-US" sz="3600" dirty="0">
                <a:latin typeface="Times New Roman" panose="02020603050405020304" pitchFamily="18" charset="0"/>
                <a:cs typeface="Times New Roman" panose="02020603050405020304" pitchFamily="18" charset="0"/>
              </a:rPr>
              <a:t>Annuity Options Expanded for 401(k) Plans</a:t>
            </a:r>
            <a:endParaRPr lang="en-US" sz="3600" dirty="0"/>
          </a:p>
        </p:txBody>
      </p:sp>
      <p:sp>
        <p:nvSpPr>
          <p:cNvPr id="4" name="Text Placeholder 3">
            <a:extLst>
              <a:ext uri="{FF2B5EF4-FFF2-40B4-BE49-F238E27FC236}">
                <a16:creationId xmlns:a16="http://schemas.microsoft.com/office/drawing/2014/main" id="{0AF967D4-E57E-4935-BD47-A0F0A15022D4}"/>
              </a:ext>
            </a:extLst>
          </p:cNvPr>
          <p:cNvSpPr>
            <a:spLocks noGrp="1"/>
          </p:cNvSpPr>
          <p:nvPr>
            <p:ph type="body" sz="quarter" idx="13"/>
          </p:nvPr>
        </p:nvSpPr>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Although offering annuities as a form of distribution complicates plan administration, it addresses Congress’s concern regarding participants taking a lump sum distribution, spending it and having nothing left for retirement. </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The SECURE Act makes it easier for 401(k) plan sponsors to offer annuities as an investment option by removing some of the legal risks in choosing the annuity provider. </a:t>
            </a:r>
          </a:p>
          <a:p>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The Act establishes a “reasonable care” standard for the employer’s selection of an annuity provider</a:t>
            </a:r>
          </a:p>
        </p:txBody>
      </p:sp>
      <p:sp>
        <p:nvSpPr>
          <p:cNvPr id="5" name="Footer Placeholder 4">
            <a:extLst>
              <a:ext uri="{FF2B5EF4-FFF2-40B4-BE49-F238E27FC236}">
                <a16:creationId xmlns:a16="http://schemas.microsoft.com/office/drawing/2014/main" id="{C88C85FA-9129-4FAB-A984-C062A1CBD237}"/>
              </a:ext>
            </a:extLst>
          </p:cNvPr>
          <p:cNvSpPr>
            <a:spLocks noGrp="1"/>
          </p:cNvSpPr>
          <p:nvPr>
            <p:ph type="ftr" sz="quarter" idx="11"/>
          </p:nvPr>
        </p:nvSpPr>
        <p:spPr/>
        <p:txBody>
          <a:bodyPr/>
          <a:lstStyle/>
          <a:p>
            <a:r>
              <a:rPr lang="en-US"/>
              <a:t>VanBlackLaw.com</a:t>
            </a:r>
            <a:endParaRPr lang="en-US" dirty="0"/>
          </a:p>
        </p:txBody>
      </p:sp>
    </p:spTree>
    <p:extLst>
      <p:ext uri="{BB962C8B-B14F-4D97-AF65-F5344CB8AC3E}">
        <p14:creationId xmlns:p14="http://schemas.microsoft.com/office/powerpoint/2010/main" val="2008748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5F9147-0346-43E4-B9C8-FE3D97A0EAFC}"/>
              </a:ext>
            </a:extLst>
          </p:cNvPr>
          <p:cNvSpPr>
            <a:spLocks noGrp="1"/>
          </p:cNvSpPr>
          <p:nvPr>
            <p:ph type="sldNum" sz="quarter" idx="12"/>
          </p:nvPr>
        </p:nvSpPr>
        <p:spPr/>
        <p:txBody>
          <a:bodyPr/>
          <a:lstStyle/>
          <a:p>
            <a:fld id="{1A8E7E4D-98C5-4E51-A109-4F0887146D55}" type="slidenum">
              <a:rPr lang="en-US" smtClean="0"/>
              <a:pPr/>
              <a:t>12</a:t>
            </a:fld>
            <a:endParaRPr lang="en-US"/>
          </a:p>
        </p:txBody>
      </p:sp>
      <p:sp>
        <p:nvSpPr>
          <p:cNvPr id="3" name="Title 2">
            <a:extLst>
              <a:ext uri="{FF2B5EF4-FFF2-40B4-BE49-F238E27FC236}">
                <a16:creationId xmlns:a16="http://schemas.microsoft.com/office/drawing/2014/main" id="{48AF59F7-2860-47A3-90C4-3EF6004158FA}"/>
              </a:ext>
            </a:extLst>
          </p:cNvPr>
          <p:cNvSpPr>
            <a:spLocks noGrp="1"/>
          </p:cNvSpPr>
          <p:nvPr>
            <p:ph type="title"/>
          </p:nvPr>
        </p:nvSpPr>
        <p:spPr/>
        <p:txBody>
          <a:bodyPr>
            <a:normAutofit/>
          </a:bodyPr>
          <a:lstStyle/>
          <a:p>
            <a:pPr algn="ctr"/>
            <a:r>
              <a:rPr lang="en-US" sz="3600" dirty="0">
                <a:latin typeface="Times New Roman" panose="02020603050405020304" pitchFamily="18" charset="0"/>
                <a:cs typeface="Times New Roman" panose="02020603050405020304" pitchFamily="18" charset="0"/>
              </a:rPr>
              <a:t>Additional Annuity Disclosure Information Required</a:t>
            </a:r>
            <a:endParaRPr lang="en-US" sz="3600" dirty="0"/>
          </a:p>
        </p:txBody>
      </p:sp>
      <p:sp>
        <p:nvSpPr>
          <p:cNvPr id="4" name="Text Placeholder 3">
            <a:extLst>
              <a:ext uri="{FF2B5EF4-FFF2-40B4-BE49-F238E27FC236}">
                <a16:creationId xmlns:a16="http://schemas.microsoft.com/office/drawing/2014/main" id="{0AF967D4-E57E-4935-BD47-A0F0A15022D4}"/>
              </a:ext>
            </a:extLst>
          </p:cNvPr>
          <p:cNvSpPr>
            <a:spLocks noGrp="1"/>
          </p:cNvSpPr>
          <p:nvPr>
            <p:ph type="body" sz="quarter" idx="13"/>
          </p:nvPr>
        </p:nvSpPr>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When a 401(k) plan offers annuities, the SECURE Act requires plan administrators to provide a disclosure in the annual 401(k) statement of an estimate of the monthly payments the participants would receive if they used their balance to purchase an annuity.</a:t>
            </a:r>
          </a:p>
          <a:p>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Not effective until the IRS provides guidance and a model disclosure statement.</a:t>
            </a:r>
          </a:p>
        </p:txBody>
      </p:sp>
      <p:sp>
        <p:nvSpPr>
          <p:cNvPr id="5" name="Footer Placeholder 4">
            <a:extLst>
              <a:ext uri="{FF2B5EF4-FFF2-40B4-BE49-F238E27FC236}">
                <a16:creationId xmlns:a16="http://schemas.microsoft.com/office/drawing/2014/main" id="{C88C85FA-9129-4FAB-A984-C062A1CBD237}"/>
              </a:ext>
            </a:extLst>
          </p:cNvPr>
          <p:cNvSpPr>
            <a:spLocks noGrp="1"/>
          </p:cNvSpPr>
          <p:nvPr>
            <p:ph type="ftr" sz="quarter" idx="11"/>
          </p:nvPr>
        </p:nvSpPr>
        <p:spPr/>
        <p:txBody>
          <a:bodyPr/>
          <a:lstStyle/>
          <a:p>
            <a:r>
              <a:rPr lang="en-US"/>
              <a:t>VanBlackLaw.com</a:t>
            </a:r>
            <a:endParaRPr lang="en-US" dirty="0"/>
          </a:p>
        </p:txBody>
      </p:sp>
    </p:spTree>
    <p:extLst>
      <p:ext uri="{BB962C8B-B14F-4D97-AF65-F5344CB8AC3E}">
        <p14:creationId xmlns:p14="http://schemas.microsoft.com/office/powerpoint/2010/main" val="809307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B4CA883-329B-489F-8BDA-79A6D4404840}"/>
              </a:ext>
            </a:extLst>
          </p:cNvPr>
          <p:cNvSpPr>
            <a:spLocks noGrp="1"/>
          </p:cNvSpPr>
          <p:nvPr>
            <p:ph type="ftr" sz="quarter" idx="11"/>
          </p:nvPr>
        </p:nvSpPr>
        <p:spPr/>
        <p:txBody>
          <a:bodyPr/>
          <a:lstStyle/>
          <a:p>
            <a:pPr algn="ctr"/>
            <a:r>
              <a:rPr lang="en-US" sz="1200" dirty="0"/>
              <a:t>VanBlackLaw.com</a:t>
            </a:r>
          </a:p>
        </p:txBody>
      </p:sp>
      <p:sp>
        <p:nvSpPr>
          <p:cNvPr id="8" name="Subtitle 7">
            <a:extLst>
              <a:ext uri="{FF2B5EF4-FFF2-40B4-BE49-F238E27FC236}">
                <a16:creationId xmlns:a16="http://schemas.microsoft.com/office/drawing/2014/main" id="{0C6FA390-EC51-40E5-9CF9-E93783BC56E7}"/>
              </a:ext>
            </a:extLst>
          </p:cNvPr>
          <p:cNvSpPr>
            <a:spLocks noGrp="1"/>
          </p:cNvSpPr>
          <p:nvPr>
            <p:ph type="subTitle" idx="1"/>
          </p:nvPr>
        </p:nvSpPr>
        <p:spPr>
          <a:xfrm>
            <a:off x="4962304" y="2490859"/>
            <a:ext cx="6766560" cy="1876282"/>
          </a:xfrm>
        </p:spPr>
        <p:txBody>
          <a:bodyPr>
            <a:noAutofit/>
          </a:bodyPr>
          <a:lstStyle/>
          <a:p>
            <a:pPr marL="0" indent="0" algn="ctr">
              <a:buNone/>
            </a:pPr>
            <a:r>
              <a:rPr lang="en-US" sz="6000" dirty="0">
                <a:latin typeface="Times New Roman" panose="02020603050405020304" pitchFamily="18" charset="0"/>
                <a:cs typeface="Times New Roman" panose="02020603050405020304" pitchFamily="18" charset="0"/>
              </a:rPr>
              <a:t>SECURE Act – Revenue Raisers</a:t>
            </a:r>
            <a:endParaRPr lang="en-US" sz="6000" dirty="0"/>
          </a:p>
        </p:txBody>
      </p:sp>
      <p:sp>
        <p:nvSpPr>
          <p:cNvPr id="2" name="Slide Number Placeholder 1">
            <a:extLst>
              <a:ext uri="{FF2B5EF4-FFF2-40B4-BE49-F238E27FC236}">
                <a16:creationId xmlns:a16="http://schemas.microsoft.com/office/drawing/2014/main" id="{C9E5A2AC-92D6-47F3-AA29-5126004E5E9E}"/>
              </a:ext>
            </a:extLst>
          </p:cNvPr>
          <p:cNvSpPr>
            <a:spLocks noGrp="1"/>
          </p:cNvSpPr>
          <p:nvPr>
            <p:ph type="sldNum" sz="quarter" idx="12"/>
          </p:nvPr>
        </p:nvSpPr>
        <p:spPr/>
        <p:txBody>
          <a:bodyPr/>
          <a:lstStyle/>
          <a:p>
            <a:fld id="{1A8E7E4D-98C5-4E51-A109-4F0887146D55}" type="slidenum">
              <a:rPr lang="en-US" smtClean="0"/>
              <a:pPr/>
              <a:t>13</a:t>
            </a:fld>
            <a:endParaRPr lang="en-US"/>
          </a:p>
        </p:txBody>
      </p:sp>
    </p:spTree>
    <p:extLst>
      <p:ext uri="{BB962C8B-B14F-4D97-AF65-F5344CB8AC3E}">
        <p14:creationId xmlns:p14="http://schemas.microsoft.com/office/powerpoint/2010/main" val="1010264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5F9147-0346-43E4-B9C8-FE3D97A0EAFC}"/>
              </a:ext>
            </a:extLst>
          </p:cNvPr>
          <p:cNvSpPr>
            <a:spLocks noGrp="1"/>
          </p:cNvSpPr>
          <p:nvPr>
            <p:ph type="sldNum" sz="quarter" idx="12"/>
          </p:nvPr>
        </p:nvSpPr>
        <p:spPr/>
        <p:txBody>
          <a:bodyPr/>
          <a:lstStyle/>
          <a:p>
            <a:fld id="{1A8E7E4D-98C5-4E51-A109-4F0887146D55}" type="slidenum">
              <a:rPr lang="en-US" smtClean="0"/>
              <a:pPr/>
              <a:t>14</a:t>
            </a:fld>
            <a:endParaRPr lang="en-US"/>
          </a:p>
        </p:txBody>
      </p:sp>
      <p:sp>
        <p:nvSpPr>
          <p:cNvPr id="3" name="Title 2">
            <a:extLst>
              <a:ext uri="{FF2B5EF4-FFF2-40B4-BE49-F238E27FC236}">
                <a16:creationId xmlns:a16="http://schemas.microsoft.com/office/drawing/2014/main" id="{48AF59F7-2860-47A3-90C4-3EF6004158FA}"/>
              </a:ext>
            </a:extLst>
          </p:cNvPr>
          <p:cNvSpPr>
            <a:spLocks noGrp="1"/>
          </p:cNvSpPr>
          <p:nvPr>
            <p:ph type="title"/>
          </p:nvPr>
        </p:nvSpPr>
        <p:spPr/>
        <p:txBody>
          <a:bodyPr>
            <a:normAutofit/>
          </a:bodyPr>
          <a:lstStyle/>
          <a:p>
            <a:pPr algn="ctr"/>
            <a:r>
              <a:rPr lang="en-US" sz="3600" dirty="0">
                <a:latin typeface="Times New Roman" panose="02020603050405020304" pitchFamily="18" charset="0"/>
                <a:cs typeface="Times New Roman" panose="02020603050405020304" pitchFamily="18" charset="0"/>
              </a:rPr>
              <a:t>Increased Penalties for Late Form 5500s and Plan-Related Notices</a:t>
            </a:r>
            <a:endParaRPr lang="en-US" sz="3600" dirty="0"/>
          </a:p>
        </p:txBody>
      </p:sp>
      <p:sp>
        <p:nvSpPr>
          <p:cNvPr id="4" name="Text Placeholder 3">
            <a:extLst>
              <a:ext uri="{FF2B5EF4-FFF2-40B4-BE49-F238E27FC236}">
                <a16:creationId xmlns:a16="http://schemas.microsoft.com/office/drawing/2014/main" id="{0AF967D4-E57E-4935-BD47-A0F0A15022D4}"/>
              </a:ext>
            </a:extLst>
          </p:cNvPr>
          <p:cNvSpPr>
            <a:spLocks noGrp="1"/>
          </p:cNvSpPr>
          <p:nvPr>
            <p:ph type="body" sz="quarter" idx="13"/>
          </p:nvPr>
        </p:nvSpPr>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Revenue raiser that substantially increases IRS penalties for failure to file certain plan-related filings and notices:</a:t>
            </a:r>
          </a:p>
          <a:p>
            <a:pPr marL="0" indent="0">
              <a:buNone/>
            </a:pP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Late Form 5500 penalty is increased from $25 per day for each day the return is late up to a maximum of $15,000 annually, to $250 per day with a maximum of $150,000.</a:t>
            </a:r>
          </a:p>
          <a:p>
            <a:pPr marL="0" indent="0">
              <a:buNone/>
            </a:pP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Failure to file a registration statement (IRS Form 8955-SSA) to report terminated participants with a vested benefit - penalty increases from $1 per participant per day to $10 per participant per day; maximum annual penalty increases from $5,000 to $50,000.</a:t>
            </a:r>
          </a:p>
        </p:txBody>
      </p:sp>
      <p:sp>
        <p:nvSpPr>
          <p:cNvPr id="5" name="Footer Placeholder 4">
            <a:extLst>
              <a:ext uri="{FF2B5EF4-FFF2-40B4-BE49-F238E27FC236}">
                <a16:creationId xmlns:a16="http://schemas.microsoft.com/office/drawing/2014/main" id="{C88C85FA-9129-4FAB-A984-C062A1CBD237}"/>
              </a:ext>
            </a:extLst>
          </p:cNvPr>
          <p:cNvSpPr>
            <a:spLocks noGrp="1"/>
          </p:cNvSpPr>
          <p:nvPr>
            <p:ph type="ftr" sz="quarter" idx="11"/>
          </p:nvPr>
        </p:nvSpPr>
        <p:spPr/>
        <p:txBody>
          <a:bodyPr/>
          <a:lstStyle/>
          <a:p>
            <a:r>
              <a:rPr lang="en-US"/>
              <a:t>VanBlackLaw.com</a:t>
            </a:r>
            <a:endParaRPr lang="en-US" dirty="0"/>
          </a:p>
        </p:txBody>
      </p:sp>
    </p:spTree>
    <p:extLst>
      <p:ext uri="{BB962C8B-B14F-4D97-AF65-F5344CB8AC3E}">
        <p14:creationId xmlns:p14="http://schemas.microsoft.com/office/powerpoint/2010/main" val="230168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5F9147-0346-43E4-B9C8-FE3D97A0EAFC}"/>
              </a:ext>
            </a:extLst>
          </p:cNvPr>
          <p:cNvSpPr>
            <a:spLocks noGrp="1"/>
          </p:cNvSpPr>
          <p:nvPr>
            <p:ph type="sldNum" sz="quarter" idx="12"/>
          </p:nvPr>
        </p:nvSpPr>
        <p:spPr/>
        <p:txBody>
          <a:bodyPr/>
          <a:lstStyle/>
          <a:p>
            <a:fld id="{1A8E7E4D-98C5-4E51-A109-4F0887146D55}" type="slidenum">
              <a:rPr lang="en-US" smtClean="0"/>
              <a:pPr/>
              <a:t>15</a:t>
            </a:fld>
            <a:endParaRPr lang="en-US"/>
          </a:p>
        </p:txBody>
      </p:sp>
      <p:sp>
        <p:nvSpPr>
          <p:cNvPr id="3" name="Title 2">
            <a:extLst>
              <a:ext uri="{FF2B5EF4-FFF2-40B4-BE49-F238E27FC236}">
                <a16:creationId xmlns:a16="http://schemas.microsoft.com/office/drawing/2014/main" id="{48AF59F7-2860-47A3-90C4-3EF6004158FA}"/>
              </a:ext>
            </a:extLst>
          </p:cNvPr>
          <p:cNvSpPr>
            <a:spLocks noGrp="1"/>
          </p:cNvSpPr>
          <p:nvPr>
            <p:ph type="title"/>
          </p:nvPr>
        </p:nvSpPr>
        <p:spPr/>
        <p:txBody>
          <a:bodyPr>
            <a:normAutofit/>
          </a:bodyPr>
          <a:lstStyle/>
          <a:p>
            <a:pPr algn="ctr"/>
            <a:r>
              <a:rPr lang="en-US" sz="3600" dirty="0">
                <a:latin typeface="Times New Roman" panose="02020603050405020304" pitchFamily="18" charset="0"/>
                <a:cs typeface="Times New Roman" panose="02020603050405020304" pitchFamily="18" charset="0"/>
              </a:rPr>
              <a:t>Increased Penalties for Late Form 5500s and Plan-Related Notices</a:t>
            </a:r>
            <a:endParaRPr lang="en-US" sz="3600" dirty="0"/>
          </a:p>
        </p:txBody>
      </p:sp>
      <p:sp>
        <p:nvSpPr>
          <p:cNvPr id="4" name="Text Placeholder 3">
            <a:extLst>
              <a:ext uri="{FF2B5EF4-FFF2-40B4-BE49-F238E27FC236}">
                <a16:creationId xmlns:a16="http://schemas.microsoft.com/office/drawing/2014/main" id="{0AF967D4-E57E-4935-BD47-A0F0A15022D4}"/>
              </a:ext>
            </a:extLst>
          </p:cNvPr>
          <p:cNvSpPr>
            <a:spLocks noGrp="1"/>
          </p:cNvSpPr>
          <p:nvPr>
            <p:ph type="body" sz="quarter" idx="13"/>
          </p:nvPr>
        </p:nvSpPr>
        <p:spPr/>
        <p:txBody>
          <a:bodyPr>
            <a:normAutofit/>
          </a:bodyPr>
          <a:lstStyle/>
          <a:p>
            <a:r>
              <a:rPr lang="en-US" sz="2400" dirty="0">
                <a:latin typeface="Times New Roman" panose="02020603050405020304" pitchFamily="18" charset="0"/>
                <a:cs typeface="Times New Roman" panose="02020603050405020304" pitchFamily="18" charset="0"/>
              </a:rPr>
              <a:t>Failure to provide the required special tax notice that explains the tax consequences and withholding requirements for to plan distributions - penalty increases from $10 to $100 per failure; maximum penalty increases from $5,000 to $50,000.</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The penalty increases apply for filings and notices required after December 31, 2019.</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The SECURE Act does not change separate </a:t>
            </a:r>
            <a:r>
              <a:rPr lang="en-US" sz="2400" dirty="0" err="1">
                <a:latin typeface="Times New Roman" panose="02020603050405020304" pitchFamily="18" charset="0"/>
                <a:cs typeface="Times New Roman" panose="02020603050405020304" pitchFamily="18" charset="0"/>
              </a:rPr>
              <a:t>DOL</a:t>
            </a:r>
            <a:r>
              <a:rPr lang="en-US" sz="2400" dirty="0">
                <a:latin typeface="Times New Roman" panose="02020603050405020304" pitchFamily="18" charset="0"/>
                <a:cs typeface="Times New Roman" panose="02020603050405020304" pitchFamily="18" charset="0"/>
              </a:rPr>
              <a:t> penalty for late Form 5500s. Currently the penalty is up to $2,194 per day (adjusts with inflation), with no maximum.</a:t>
            </a:r>
          </a:p>
        </p:txBody>
      </p:sp>
      <p:sp>
        <p:nvSpPr>
          <p:cNvPr id="5" name="Footer Placeholder 4">
            <a:extLst>
              <a:ext uri="{FF2B5EF4-FFF2-40B4-BE49-F238E27FC236}">
                <a16:creationId xmlns:a16="http://schemas.microsoft.com/office/drawing/2014/main" id="{C88C85FA-9129-4FAB-A984-C062A1CBD237}"/>
              </a:ext>
            </a:extLst>
          </p:cNvPr>
          <p:cNvSpPr>
            <a:spLocks noGrp="1"/>
          </p:cNvSpPr>
          <p:nvPr>
            <p:ph type="ftr" sz="quarter" idx="11"/>
          </p:nvPr>
        </p:nvSpPr>
        <p:spPr/>
        <p:txBody>
          <a:bodyPr/>
          <a:lstStyle/>
          <a:p>
            <a:r>
              <a:rPr lang="en-US"/>
              <a:t>VanBlackLaw.com</a:t>
            </a:r>
            <a:endParaRPr lang="en-US" dirty="0"/>
          </a:p>
        </p:txBody>
      </p:sp>
    </p:spTree>
    <p:extLst>
      <p:ext uri="{BB962C8B-B14F-4D97-AF65-F5344CB8AC3E}">
        <p14:creationId xmlns:p14="http://schemas.microsoft.com/office/powerpoint/2010/main" val="1136565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5F9147-0346-43E4-B9C8-FE3D97A0EAFC}"/>
              </a:ext>
            </a:extLst>
          </p:cNvPr>
          <p:cNvSpPr>
            <a:spLocks noGrp="1"/>
          </p:cNvSpPr>
          <p:nvPr>
            <p:ph type="sldNum" sz="quarter" idx="12"/>
          </p:nvPr>
        </p:nvSpPr>
        <p:spPr/>
        <p:txBody>
          <a:bodyPr/>
          <a:lstStyle/>
          <a:p>
            <a:fld id="{1A8E7E4D-98C5-4E51-A109-4F0887146D55}" type="slidenum">
              <a:rPr lang="en-US" smtClean="0"/>
              <a:pPr/>
              <a:t>16</a:t>
            </a:fld>
            <a:endParaRPr lang="en-US"/>
          </a:p>
        </p:txBody>
      </p:sp>
      <p:sp>
        <p:nvSpPr>
          <p:cNvPr id="3" name="Title 2">
            <a:extLst>
              <a:ext uri="{FF2B5EF4-FFF2-40B4-BE49-F238E27FC236}">
                <a16:creationId xmlns:a16="http://schemas.microsoft.com/office/drawing/2014/main" id="{48AF59F7-2860-47A3-90C4-3EF6004158FA}"/>
              </a:ext>
            </a:extLst>
          </p:cNvPr>
          <p:cNvSpPr>
            <a:spLocks noGrp="1"/>
          </p:cNvSpPr>
          <p:nvPr>
            <p:ph type="title"/>
          </p:nvPr>
        </p:nvSpPr>
        <p:spPr/>
        <p:txBody>
          <a:bodyPr>
            <a:normAutofit/>
          </a:bodyPr>
          <a:lstStyle/>
          <a:p>
            <a:pPr algn="ctr"/>
            <a:r>
              <a:rPr lang="en-US" sz="3600" dirty="0">
                <a:latin typeface="Times New Roman" panose="02020603050405020304" pitchFamily="18" charset="0"/>
                <a:cs typeface="Times New Roman" panose="02020603050405020304" pitchFamily="18" charset="0"/>
              </a:rPr>
              <a:t>Limit on “Stretch” IRAs</a:t>
            </a:r>
            <a:endParaRPr lang="en-US" sz="3600" dirty="0"/>
          </a:p>
        </p:txBody>
      </p:sp>
      <p:sp>
        <p:nvSpPr>
          <p:cNvPr id="4" name="Text Placeholder 3">
            <a:extLst>
              <a:ext uri="{FF2B5EF4-FFF2-40B4-BE49-F238E27FC236}">
                <a16:creationId xmlns:a16="http://schemas.microsoft.com/office/drawing/2014/main" id="{0AF967D4-E57E-4935-BD47-A0F0A15022D4}"/>
              </a:ext>
            </a:extLst>
          </p:cNvPr>
          <p:cNvSpPr>
            <a:spLocks noGrp="1"/>
          </p:cNvSpPr>
          <p:nvPr>
            <p:ph type="body" sz="quarter" idx="13"/>
          </p:nvPr>
        </p:nvSpPr>
        <p:spPr/>
        <p:txBody>
          <a:bodyPr>
            <a:normAutofit fontScale="92500" lnSpcReduction="10000"/>
          </a:bodyPr>
          <a:lstStyle/>
          <a:p>
            <a:pPr marL="0" indent="0">
              <a:buNone/>
            </a:pPr>
            <a:r>
              <a:rPr lang="en-US" sz="2600" dirty="0">
                <a:latin typeface="Times New Roman" panose="02020603050405020304" pitchFamily="18" charset="0"/>
                <a:cs typeface="Times New Roman" panose="02020603050405020304" pitchFamily="18" charset="0"/>
              </a:rPr>
              <a:t>Another significant revenue raiser.  Before the SECURE Act, non-spouse beneficiaries of inherited IRAs or retirement plan accounts could stretch the distributions over their life expectancy to spread out the tax liability.  </a:t>
            </a:r>
          </a:p>
          <a:p>
            <a:endParaRPr lang="en-US" sz="2600" dirty="0">
              <a:latin typeface="Times New Roman" panose="02020603050405020304" pitchFamily="18" charset="0"/>
              <a:cs typeface="Times New Roman" panose="02020603050405020304" pitchFamily="18" charset="0"/>
            </a:endParaRPr>
          </a:p>
          <a:p>
            <a:pPr marL="0" indent="0">
              <a:buNone/>
            </a:pPr>
            <a:r>
              <a:rPr lang="en-US" sz="2600" dirty="0">
                <a:latin typeface="Times New Roman" panose="02020603050405020304" pitchFamily="18" charset="0"/>
                <a:cs typeface="Times New Roman" panose="02020603050405020304" pitchFamily="18" charset="0"/>
              </a:rPr>
              <a:t>Effective this year, the SECURE Act removes the ability to take withdrawals over the beneficiary’s life expectancy and requires that the entire account must be taken within 10 years.  </a:t>
            </a:r>
          </a:p>
          <a:p>
            <a:endParaRPr lang="en-US" sz="2600" dirty="0">
              <a:latin typeface="Times New Roman" panose="02020603050405020304" pitchFamily="18" charset="0"/>
              <a:cs typeface="Times New Roman" panose="02020603050405020304" pitchFamily="18" charset="0"/>
            </a:endParaRPr>
          </a:p>
          <a:p>
            <a:pPr marL="0" indent="0">
              <a:buNone/>
            </a:pPr>
            <a:r>
              <a:rPr lang="en-US" sz="2600" dirty="0">
                <a:latin typeface="Times New Roman" panose="02020603050405020304" pitchFamily="18" charset="0"/>
                <a:cs typeface="Times New Roman" panose="02020603050405020304" pitchFamily="18" charset="0"/>
              </a:rPr>
              <a:t>Exceptions for beneficiaries who are minors, disabled or chronically ill.</a:t>
            </a:r>
          </a:p>
          <a:p>
            <a:pPr marL="0" indent="0">
              <a:buNone/>
            </a:pPr>
            <a:endParaRPr lang="en-US" sz="2600" dirty="0">
              <a:latin typeface="Times New Roman" panose="02020603050405020304" pitchFamily="18" charset="0"/>
              <a:cs typeface="Times New Roman" panose="02020603050405020304" pitchFamily="18" charset="0"/>
            </a:endParaRPr>
          </a:p>
          <a:p>
            <a:pPr marL="0" indent="0">
              <a:buNone/>
            </a:pPr>
            <a:r>
              <a:rPr lang="en-US" sz="2600" dirty="0">
                <a:latin typeface="Times New Roman" panose="02020603050405020304" pitchFamily="18" charset="0"/>
                <a:cs typeface="Times New Roman" panose="02020603050405020304" pitchFamily="18" charset="0"/>
              </a:rPr>
              <a:t>Rationale for the change: IRAs and retirement plans are designed to provide retirement income, not generation to </a:t>
            </a:r>
            <a:r>
              <a:rPr lang="en-US" sz="2600">
                <a:latin typeface="Times New Roman" panose="02020603050405020304" pitchFamily="18" charset="0"/>
                <a:cs typeface="Times New Roman" panose="02020603050405020304" pitchFamily="18" charset="0"/>
              </a:rPr>
              <a:t>generation tax-avoidance.</a:t>
            </a:r>
            <a:endParaRPr lang="en-US" sz="2600"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C88C85FA-9129-4FAB-A984-C062A1CBD237}"/>
              </a:ext>
            </a:extLst>
          </p:cNvPr>
          <p:cNvSpPr>
            <a:spLocks noGrp="1"/>
          </p:cNvSpPr>
          <p:nvPr>
            <p:ph type="ftr" sz="quarter" idx="11"/>
          </p:nvPr>
        </p:nvSpPr>
        <p:spPr/>
        <p:txBody>
          <a:bodyPr/>
          <a:lstStyle/>
          <a:p>
            <a:r>
              <a:rPr lang="en-US"/>
              <a:t>VanBlackLaw.com</a:t>
            </a:r>
            <a:endParaRPr lang="en-US" dirty="0"/>
          </a:p>
        </p:txBody>
      </p:sp>
    </p:spTree>
    <p:extLst>
      <p:ext uri="{BB962C8B-B14F-4D97-AF65-F5344CB8AC3E}">
        <p14:creationId xmlns:p14="http://schemas.microsoft.com/office/powerpoint/2010/main" val="3467899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5F9147-0346-43E4-B9C8-FE3D97A0EAFC}"/>
              </a:ext>
            </a:extLst>
          </p:cNvPr>
          <p:cNvSpPr>
            <a:spLocks noGrp="1"/>
          </p:cNvSpPr>
          <p:nvPr>
            <p:ph type="sldNum" sz="quarter" idx="12"/>
          </p:nvPr>
        </p:nvSpPr>
        <p:spPr/>
        <p:txBody>
          <a:bodyPr/>
          <a:lstStyle/>
          <a:p>
            <a:fld id="{1A8E7E4D-98C5-4E51-A109-4F0887146D55}" type="slidenum">
              <a:rPr lang="en-US" smtClean="0"/>
              <a:pPr/>
              <a:t>2</a:t>
            </a:fld>
            <a:endParaRPr lang="en-US"/>
          </a:p>
        </p:txBody>
      </p:sp>
      <p:sp>
        <p:nvSpPr>
          <p:cNvPr id="3" name="Title 2">
            <a:extLst>
              <a:ext uri="{FF2B5EF4-FFF2-40B4-BE49-F238E27FC236}">
                <a16:creationId xmlns:a16="http://schemas.microsoft.com/office/drawing/2014/main" id="{48AF59F7-2860-47A3-90C4-3EF6004158FA}"/>
              </a:ext>
            </a:extLst>
          </p:cNvPr>
          <p:cNvSpPr>
            <a:spLocks noGrp="1"/>
          </p:cNvSpPr>
          <p:nvPr>
            <p:ph type="title"/>
          </p:nvPr>
        </p:nvSpPr>
        <p:spPr/>
        <p:txBody>
          <a:bodyPr>
            <a:normAutofit/>
          </a:bodyPr>
          <a:lstStyle/>
          <a:p>
            <a:pPr algn="ctr"/>
            <a:r>
              <a:rPr lang="en-US" sz="3600" dirty="0">
                <a:latin typeface="Times New Roman" panose="02020603050405020304" pitchFamily="18" charset="0"/>
                <a:cs typeface="Times New Roman" panose="02020603050405020304" pitchFamily="18" charset="0"/>
              </a:rPr>
              <a:t>The SECURE Act</a:t>
            </a:r>
            <a:endParaRPr lang="en-US" sz="3600" dirty="0"/>
          </a:p>
        </p:txBody>
      </p:sp>
      <p:sp>
        <p:nvSpPr>
          <p:cNvPr id="4" name="Text Placeholder 3">
            <a:extLst>
              <a:ext uri="{FF2B5EF4-FFF2-40B4-BE49-F238E27FC236}">
                <a16:creationId xmlns:a16="http://schemas.microsoft.com/office/drawing/2014/main" id="{0AF967D4-E57E-4935-BD47-A0F0A15022D4}"/>
              </a:ext>
            </a:extLst>
          </p:cNvPr>
          <p:cNvSpPr>
            <a:spLocks noGrp="1"/>
          </p:cNvSpPr>
          <p:nvPr>
            <p:ph type="body" sz="quarter" idx="13"/>
          </p:nvPr>
        </p:nvSpPr>
        <p:spPr/>
        <p:txBody>
          <a:bodyPr>
            <a:normAutofit fontScale="40000" lnSpcReduction="20000"/>
          </a:bodyPr>
          <a:lstStyle/>
          <a:p>
            <a:pPr marL="0" indent="0">
              <a:buNone/>
            </a:pPr>
            <a:r>
              <a:rPr lang="en-US" sz="5100" dirty="0">
                <a:latin typeface="Times New Roman" panose="02020603050405020304" pitchFamily="18" charset="0"/>
                <a:cs typeface="Times New Roman" panose="02020603050405020304" pitchFamily="18" charset="0"/>
              </a:rPr>
              <a:t>Signed by President Trump December 20, 2019</a:t>
            </a:r>
          </a:p>
          <a:p>
            <a:pPr lvl="1"/>
            <a:endParaRPr lang="en-US" sz="5100" dirty="0">
              <a:latin typeface="Times New Roman" panose="02020603050405020304" pitchFamily="18" charset="0"/>
              <a:cs typeface="Times New Roman" panose="02020603050405020304" pitchFamily="18" charset="0"/>
            </a:endParaRPr>
          </a:p>
          <a:p>
            <a:pPr marL="0" indent="0">
              <a:buNone/>
            </a:pPr>
            <a:r>
              <a:rPr lang="en-US" sz="5100" dirty="0">
                <a:latin typeface="Times New Roman" panose="02020603050405020304" pitchFamily="18" charset="0"/>
                <a:cs typeface="Times New Roman" panose="02020603050405020304" pitchFamily="18" charset="0"/>
              </a:rPr>
              <a:t>Part of the year-end spending bill to fund the government through September 2020</a:t>
            </a:r>
          </a:p>
          <a:p>
            <a:pPr lvl="1"/>
            <a:endParaRPr lang="en-US" sz="5100" dirty="0">
              <a:latin typeface="Times New Roman" panose="02020603050405020304" pitchFamily="18" charset="0"/>
              <a:cs typeface="Times New Roman" panose="02020603050405020304" pitchFamily="18" charset="0"/>
            </a:endParaRPr>
          </a:p>
          <a:p>
            <a:pPr marL="0" indent="0">
              <a:buNone/>
            </a:pPr>
            <a:r>
              <a:rPr lang="en-US" sz="5100" dirty="0">
                <a:latin typeface="Times New Roman" panose="02020603050405020304" pitchFamily="18" charset="0"/>
                <a:cs typeface="Times New Roman" panose="02020603050405020304" pitchFamily="18" charset="0"/>
              </a:rPr>
              <a:t>Combination of pro-taxpayer items designed to boost retirement savings balanced with revenue raisers.</a:t>
            </a:r>
          </a:p>
          <a:p>
            <a:pPr marL="0" indent="0">
              <a:buNone/>
            </a:pPr>
            <a:endParaRPr lang="en-US" sz="5100" dirty="0">
              <a:latin typeface="Times New Roman" panose="02020603050405020304" pitchFamily="18" charset="0"/>
              <a:cs typeface="Times New Roman" panose="02020603050405020304" pitchFamily="18" charset="0"/>
            </a:endParaRPr>
          </a:p>
          <a:p>
            <a:pPr marL="0" indent="0">
              <a:buNone/>
            </a:pPr>
            <a:r>
              <a:rPr lang="en-US" sz="5100" dirty="0">
                <a:latin typeface="Times New Roman" panose="02020603050405020304" pitchFamily="18" charset="0"/>
                <a:cs typeface="Times New Roman" panose="02020603050405020304" pitchFamily="18" charset="0"/>
              </a:rPr>
              <a:t>The most significant pension reform in over a decade, includes various retirement policy initiatives that have been on policy makers minds for the last several years.</a:t>
            </a:r>
          </a:p>
          <a:p>
            <a:pPr marL="0" indent="0">
              <a:buNone/>
            </a:pPr>
            <a:endParaRPr lang="en-US" sz="5100" dirty="0">
              <a:latin typeface="Times New Roman" panose="02020603050405020304" pitchFamily="18" charset="0"/>
              <a:cs typeface="Times New Roman" panose="02020603050405020304" pitchFamily="18" charset="0"/>
            </a:endParaRPr>
          </a:p>
          <a:p>
            <a:pPr marL="0" indent="0">
              <a:buNone/>
            </a:pPr>
            <a:r>
              <a:rPr lang="en-US" sz="5100" dirty="0">
                <a:latin typeface="Times New Roman" panose="02020603050405020304" pitchFamily="18" charset="0"/>
                <a:cs typeface="Times New Roman" panose="02020603050405020304" pitchFamily="18" charset="0"/>
              </a:rPr>
              <a:t>Plan sponsors need to understand and implement them, many of which are effective in 2020. </a:t>
            </a:r>
          </a:p>
          <a:p>
            <a:pPr marL="0" indent="0">
              <a:buNone/>
            </a:pPr>
            <a:endParaRPr lang="en-US" sz="5100" dirty="0">
              <a:latin typeface="Times New Roman" panose="02020603050405020304" pitchFamily="18" charset="0"/>
              <a:cs typeface="Times New Roman" panose="02020603050405020304" pitchFamily="18" charset="0"/>
            </a:endParaRPr>
          </a:p>
          <a:p>
            <a:pPr marL="0" indent="0">
              <a:buNone/>
            </a:pPr>
            <a:r>
              <a:rPr lang="en-US" sz="5100" dirty="0">
                <a:latin typeface="Times New Roman" panose="02020603050405020304" pitchFamily="18" charset="0"/>
                <a:cs typeface="Times New Roman" panose="02020603050405020304" pitchFamily="18" charset="0"/>
              </a:rPr>
              <a:t>Plan amendments not required until 2022.</a:t>
            </a:r>
          </a:p>
        </p:txBody>
      </p:sp>
      <p:sp>
        <p:nvSpPr>
          <p:cNvPr id="5" name="Footer Placeholder 4">
            <a:extLst>
              <a:ext uri="{FF2B5EF4-FFF2-40B4-BE49-F238E27FC236}">
                <a16:creationId xmlns:a16="http://schemas.microsoft.com/office/drawing/2014/main" id="{C88C85FA-9129-4FAB-A984-C062A1CBD237}"/>
              </a:ext>
            </a:extLst>
          </p:cNvPr>
          <p:cNvSpPr>
            <a:spLocks noGrp="1"/>
          </p:cNvSpPr>
          <p:nvPr>
            <p:ph type="ftr" sz="quarter" idx="11"/>
          </p:nvPr>
        </p:nvSpPr>
        <p:spPr/>
        <p:txBody>
          <a:bodyPr/>
          <a:lstStyle/>
          <a:p>
            <a:r>
              <a:rPr lang="en-US"/>
              <a:t>VanBlackLaw.com</a:t>
            </a:r>
            <a:endParaRPr lang="en-US" dirty="0"/>
          </a:p>
        </p:txBody>
      </p:sp>
    </p:spTree>
    <p:extLst>
      <p:ext uri="{BB962C8B-B14F-4D97-AF65-F5344CB8AC3E}">
        <p14:creationId xmlns:p14="http://schemas.microsoft.com/office/powerpoint/2010/main" val="1287317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B4CA883-329B-489F-8BDA-79A6D4404840}"/>
              </a:ext>
            </a:extLst>
          </p:cNvPr>
          <p:cNvSpPr>
            <a:spLocks noGrp="1"/>
          </p:cNvSpPr>
          <p:nvPr>
            <p:ph type="ftr" sz="quarter" idx="11"/>
          </p:nvPr>
        </p:nvSpPr>
        <p:spPr/>
        <p:txBody>
          <a:bodyPr/>
          <a:lstStyle/>
          <a:p>
            <a:pPr algn="ctr"/>
            <a:r>
              <a:rPr lang="en-US" sz="1200" dirty="0"/>
              <a:t>VanBlackLaw.com</a:t>
            </a:r>
          </a:p>
        </p:txBody>
      </p:sp>
      <p:sp>
        <p:nvSpPr>
          <p:cNvPr id="8" name="Subtitle 7">
            <a:extLst>
              <a:ext uri="{FF2B5EF4-FFF2-40B4-BE49-F238E27FC236}">
                <a16:creationId xmlns:a16="http://schemas.microsoft.com/office/drawing/2014/main" id="{0C6FA390-EC51-40E5-9CF9-E93783BC56E7}"/>
              </a:ext>
            </a:extLst>
          </p:cNvPr>
          <p:cNvSpPr>
            <a:spLocks noGrp="1"/>
          </p:cNvSpPr>
          <p:nvPr>
            <p:ph type="subTitle" idx="1"/>
          </p:nvPr>
        </p:nvSpPr>
        <p:spPr>
          <a:xfrm>
            <a:off x="4961024" y="2289524"/>
            <a:ext cx="6766560" cy="1876282"/>
          </a:xfrm>
        </p:spPr>
        <p:txBody>
          <a:bodyPr>
            <a:noAutofit/>
          </a:bodyPr>
          <a:lstStyle/>
          <a:p>
            <a:pPr marL="0" indent="0" algn="ctr">
              <a:buNone/>
            </a:pPr>
            <a:r>
              <a:rPr lang="en-US" sz="6000" dirty="0">
                <a:latin typeface="Times New Roman" panose="02020603050405020304" pitchFamily="18" charset="0"/>
                <a:cs typeface="Times New Roman" panose="02020603050405020304" pitchFamily="18" charset="0"/>
              </a:rPr>
              <a:t>The SECURE Act – Retirement Savings Incentives </a:t>
            </a:r>
            <a:endParaRPr lang="en-US" sz="6000" dirty="0"/>
          </a:p>
        </p:txBody>
      </p:sp>
      <p:sp>
        <p:nvSpPr>
          <p:cNvPr id="2" name="Slide Number Placeholder 1">
            <a:extLst>
              <a:ext uri="{FF2B5EF4-FFF2-40B4-BE49-F238E27FC236}">
                <a16:creationId xmlns:a16="http://schemas.microsoft.com/office/drawing/2014/main" id="{C9E5A2AC-92D6-47F3-AA29-5126004E5E9E}"/>
              </a:ext>
            </a:extLst>
          </p:cNvPr>
          <p:cNvSpPr>
            <a:spLocks noGrp="1"/>
          </p:cNvSpPr>
          <p:nvPr>
            <p:ph type="sldNum" sz="quarter" idx="12"/>
          </p:nvPr>
        </p:nvSpPr>
        <p:spPr/>
        <p:txBody>
          <a:bodyPr/>
          <a:lstStyle/>
          <a:p>
            <a:fld id="{1A8E7E4D-98C5-4E51-A109-4F0887146D55}" type="slidenum">
              <a:rPr lang="en-US" smtClean="0"/>
              <a:pPr/>
              <a:t>3</a:t>
            </a:fld>
            <a:endParaRPr lang="en-US"/>
          </a:p>
        </p:txBody>
      </p:sp>
    </p:spTree>
    <p:extLst>
      <p:ext uri="{BB962C8B-B14F-4D97-AF65-F5344CB8AC3E}">
        <p14:creationId xmlns:p14="http://schemas.microsoft.com/office/powerpoint/2010/main" val="35574178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5F9147-0346-43E4-B9C8-FE3D97A0EAFC}"/>
              </a:ext>
            </a:extLst>
          </p:cNvPr>
          <p:cNvSpPr>
            <a:spLocks noGrp="1"/>
          </p:cNvSpPr>
          <p:nvPr>
            <p:ph type="sldNum" sz="quarter" idx="12"/>
          </p:nvPr>
        </p:nvSpPr>
        <p:spPr/>
        <p:txBody>
          <a:bodyPr/>
          <a:lstStyle/>
          <a:p>
            <a:fld id="{1A8E7E4D-98C5-4E51-A109-4F0887146D55}" type="slidenum">
              <a:rPr lang="en-US" smtClean="0"/>
              <a:pPr/>
              <a:t>4</a:t>
            </a:fld>
            <a:endParaRPr lang="en-US"/>
          </a:p>
        </p:txBody>
      </p:sp>
      <p:sp>
        <p:nvSpPr>
          <p:cNvPr id="3" name="Title 2">
            <a:extLst>
              <a:ext uri="{FF2B5EF4-FFF2-40B4-BE49-F238E27FC236}">
                <a16:creationId xmlns:a16="http://schemas.microsoft.com/office/drawing/2014/main" id="{48AF59F7-2860-47A3-90C4-3EF6004158FA}"/>
              </a:ext>
            </a:extLst>
          </p:cNvPr>
          <p:cNvSpPr>
            <a:spLocks noGrp="1"/>
          </p:cNvSpPr>
          <p:nvPr>
            <p:ph type="title"/>
          </p:nvPr>
        </p:nvSpPr>
        <p:spPr/>
        <p:txBody>
          <a:bodyPr>
            <a:normAutofit/>
          </a:bodyPr>
          <a:lstStyle/>
          <a:p>
            <a:pPr algn="ctr"/>
            <a:r>
              <a:rPr lang="en-US" sz="3600" dirty="0">
                <a:latin typeface="Times New Roman" panose="02020603050405020304" pitchFamily="18" charset="0"/>
                <a:cs typeface="Times New Roman" panose="02020603050405020304" pitchFamily="18" charset="0"/>
              </a:rPr>
              <a:t>401(k) Plan Coverage for Part-Time/Long-Term Employees</a:t>
            </a:r>
            <a:endParaRPr lang="en-US" sz="3600" dirty="0"/>
          </a:p>
        </p:txBody>
      </p:sp>
      <p:sp>
        <p:nvSpPr>
          <p:cNvPr id="4" name="Text Placeholder 3">
            <a:extLst>
              <a:ext uri="{FF2B5EF4-FFF2-40B4-BE49-F238E27FC236}">
                <a16:creationId xmlns:a16="http://schemas.microsoft.com/office/drawing/2014/main" id="{0AF967D4-E57E-4935-BD47-A0F0A15022D4}"/>
              </a:ext>
            </a:extLst>
          </p:cNvPr>
          <p:cNvSpPr>
            <a:spLocks noGrp="1"/>
          </p:cNvSpPr>
          <p:nvPr>
            <p:ph type="body" sz="quarter" idx="13"/>
          </p:nvPr>
        </p:nvSpPr>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Previously, employers could cover only full-time employees who work at least 1,000 hours a year. Part-time workers who didn’t work 1,000 hours a year could be excluded.</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The SECURE Act requires that 401(k) plans must also include long-term part-time employees who work at least 500 hours a year for 3 consecutive years. </a:t>
            </a:r>
          </a:p>
          <a:p>
            <a:pPr marL="0" indent="0">
              <a:buNone/>
            </a:pP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These employees must be allowed to make pre-tax deferral contributions.</a:t>
            </a:r>
          </a:p>
          <a:p>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Employers can still require 1,000 hours for company contributions.</a:t>
            </a:r>
          </a:p>
        </p:txBody>
      </p:sp>
      <p:sp>
        <p:nvSpPr>
          <p:cNvPr id="5" name="Footer Placeholder 4">
            <a:extLst>
              <a:ext uri="{FF2B5EF4-FFF2-40B4-BE49-F238E27FC236}">
                <a16:creationId xmlns:a16="http://schemas.microsoft.com/office/drawing/2014/main" id="{C88C85FA-9129-4FAB-A984-C062A1CBD237}"/>
              </a:ext>
            </a:extLst>
          </p:cNvPr>
          <p:cNvSpPr>
            <a:spLocks noGrp="1"/>
          </p:cNvSpPr>
          <p:nvPr>
            <p:ph type="ftr" sz="quarter" idx="11"/>
          </p:nvPr>
        </p:nvSpPr>
        <p:spPr/>
        <p:txBody>
          <a:bodyPr/>
          <a:lstStyle/>
          <a:p>
            <a:r>
              <a:rPr lang="en-US"/>
              <a:t>VanBlackLaw.com</a:t>
            </a:r>
            <a:endParaRPr lang="en-US" dirty="0"/>
          </a:p>
        </p:txBody>
      </p:sp>
    </p:spTree>
    <p:extLst>
      <p:ext uri="{BB962C8B-B14F-4D97-AF65-F5344CB8AC3E}">
        <p14:creationId xmlns:p14="http://schemas.microsoft.com/office/powerpoint/2010/main" val="689938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5F9147-0346-43E4-B9C8-FE3D97A0EAFC}"/>
              </a:ext>
            </a:extLst>
          </p:cNvPr>
          <p:cNvSpPr>
            <a:spLocks noGrp="1"/>
          </p:cNvSpPr>
          <p:nvPr>
            <p:ph type="sldNum" sz="quarter" idx="12"/>
          </p:nvPr>
        </p:nvSpPr>
        <p:spPr/>
        <p:txBody>
          <a:bodyPr/>
          <a:lstStyle/>
          <a:p>
            <a:fld id="{1A8E7E4D-98C5-4E51-A109-4F0887146D55}" type="slidenum">
              <a:rPr lang="en-US" smtClean="0"/>
              <a:pPr/>
              <a:t>5</a:t>
            </a:fld>
            <a:endParaRPr lang="en-US"/>
          </a:p>
        </p:txBody>
      </p:sp>
      <p:sp>
        <p:nvSpPr>
          <p:cNvPr id="3" name="Title 2">
            <a:extLst>
              <a:ext uri="{FF2B5EF4-FFF2-40B4-BE49-F238E27FC236}">
                <a16:creationId xmlns:a16="http://schemas.microsoft.com/office/drawing/2014/main" id="{48AF59F7-2860-47A3-90C4-3EF6004158FA}"/>
              </a:ext>
            </a:extLst>
          </p:cNvPr>
          <p:cNvSpPr>
            <a:spLocks noGrp="1"/>
          </p:cNvSpPr>
          <p:nvPr>
            <p:ph type="title"/>
          </p:nvPr>
        </p:nvSpPr>
        <p:spPr/>
        <p:txBody>
          <a:bodyPr>
            <a:normAutofit/>
          </a:bodyPr>
          <a:lstStyle/>
          <a:p>
            <a:pPr algn="ctr"/>
            <a:r>
              <a:rPr lang="en-US" sz="3600" dirty="0">
                <a:latin typeface="Times New Roman" panose="02020603050405020304" pitchFamily="18" charset="0"/>
                <a:cs typeface="Times New Roman" panose="02020603050405020304" pitchFamily="18" charset="0"/>
              </a:rPr>
              <a:t>401(k) Plan Coverage for Part-Time/Long-Term Employees</a:t>
            </a:r>
            <a:endParaRPr lang="en-US" sz="3600" dirty="0"/>
          </a:p>
        </p:txBody>
      </p:sp>
      <p:sp>
        <p:nvSpPr>
          <p:cNvPr id="4" name="Text Placeholder 3">
            <a:extLst>
              <a:ext uri="{FF2B5EF4-FFF2-40B4-BE49-F238E27FC236}">
                <a16:creationId xmlns:a16="http://schemas.microsoft.com/office/drawing/2014/main" id="{0AF967D4-E57E-4935-BD47-A0F0A15022D4}"/>
              </a:ext>
            </a:extLst>
          </p:cNvPr>
          <p:cNvSpPr>
            <a:spLocks noGrp="1"/>
          </p:cNvSpPr>
          <p:nvPr>
            <p:ph type="body" sz="quarter" idx="13"/>
          </p:nvPr>
        </p:nvSpPr>
        <p:spPr/>
        <p:txBody>
          <a:bodyPr>
            <a:normAutofit/>
          </a:bodyPr>
          <a:lstStyle/>
          <a:p>
            <a:pPr marL="0" indent="0">
              <a:spcBef>
                <a:spcPts val="0"/>
              </a:spcBef>
              <a:buNone/>
            </a:pPr>
            <a:r>
              <a:rPr lang="en-US" sz="2400" dirty="0">
                <a:latin typeface="Times New Roman" panose="02020603050405020304" pitchFamily="18" charset="0"/>
                <a:cs typeface="Times New Roman" panose="02020603050405020304" pitchFamily="18" charset="0"/>
              </a:rPr>
              <a:t>If the plan also includes an age 21 eligibility requirement, the part-time employee must be 21 by the end of the 3-year period.</a:t>
            </a:r>
          </a:p>
          <a:p>
            <a:pPr marL="0" indent="0">
              <a:spcBef>
                <a:spcPts val="0"/>
              </a:spcBef>
              <a:buNone/>
            </a:pPr>
            <a:endParaRPr lang="en-US" sz="2400" dirty="0">
              <a:latin typeface="Times New Roman" panose="02020603050405020304" pitchFamily="18" charset="0"/>
              <a:ea typeface="Times New Roman" panose="02020603050405020304" pitchFamily="18" charset="0"/>
            </a:endParaRPr>
          </a:p>
          <a:p>
            <a:pPr marL="0" indent="0">
              <a:spcBef>
                <a:spcPts val="0"/>
              </a:spcBef>
              <a:buNone/>
            </a:pPr>
            <a:endParaRPr lang="en-US" sz="2400" dirty="0">
              <a:latin typeface="Times New Roman" panose="02020603050405020304" pitchFamily="18" charset="0"/>
              <a:ea typeface="Times New Roman" panose="02020603050405020304" pitchFamily="18" charset="0"/>
            </a:endParaRPr>
          </a:p>
          <a:p>
            <a:pPr marL="0" indent="0">
              <a:spcBef>
                <a:spcPts val="0"/>
              </a:spcBef>
              <a:buNone/>
            </a:pPr>
            <a:r>
              <a:rPr lang="en-US" sz="2400" dirty="0">
                <a:latin typeface="Times New Roman" panose="02020603050405020304" pitchFamily="18" charset="0"/>
                <a:ea typeface="Times New Roman" panose="02020603050405020304" pitchFamily="18" charset="0"/>
              </a:rPr>
              <a:t>Effective for the 2021 plan year, and you don’t have to look at plan years before 2021 to determine eligibility for part-timers.  So the earliest they could be eligible is 1/1/2024.</a:t>
            </a:r>
          </a:p>
          <a:p>
            <a:pPr marL="0" marR="0" indent="0">
              <a:spcBef>
                <a:spcPts val="0"/>
              </a:spcBef>
              <a:spcAft>
                <a:spcPts val="0"/>
              </a:spcAft>
              <a:buNone/>
            </a:pPr>
            <a:endParaRPr lang="en-US" sz="2400" dirty="0">
              <a:latin typeface="Times New Roman" panose="02020603050405020304" pitchFamily="18" charset="0"/>
              <a:ea typeface="Times New Roman" panose="02020603050405020304" pitchFamily="18" charset="0"/>
            </a:endParaRPr>
          </a:p>
          <a:p>
            <a:pPr marL="0" indent="0">
              <a:spcBef>
                <a:spcPts val="0"/>
              </a:spcBef>
              <a:buNone/>
            </a:pPr>
            <a:r>
              <a:rPr lang="en-US" sz="2400" dirty="0">
                <a:latin typeface="Times New Roman" panose="02020603050405020304" pitchFamily="18" charset="0"/>
                <a:ea typeface="Times New Roman" panose="02020603050405020304" pitchFamily="18" charset="0"/>
              </a:rPr>
              <a:t>Practical effect is that employers will need to add new programming to their systems to track long-term part-time employees to determining whether employees become eligible.</a:t>
            </a:r>
          </a:p>
          <a:p>
            <a:pPr marL="0" marR="0" indent="0">
              <a:spcBef>
                <a:spcPts val="0"/>
              </a:spcBef>
              <a:spcAft>
                <a:spcPts val="0"/>
              </a:spcAft>
              <a:buNone/>
            </a:pPr>
            <a:r>
              <a:rPr lang="en-US" sz="2400" dirty="0">
                <a:latin typeface="Times New Roman" panose="02020603050405020304" pitchFamily="18" charset="0"/>
                <a:ea typeface="Times New Roman" panose="02020603050405020304" pitchFamily="18" charset="0"/>
              </a:rPr>
              <a:t> </a:t>
            </a:r>
          </a:p>
          <a:p>
            <a:pPr marL="0" indent="0">
              <a:spcBef>
                <a:spcPts val="0"/>
              </a:spcBef>
              <a:buNone/>
            </a:pPr>
            <a:r>
              <a:rPr lang="en-US" sz="2400" dirty="0">
                <a:latin typeface="Times New Roman" panose="02020603050405020304" pitchFamily="18" charset="0"/>
                <a:ea typeface="Times New Roman" panose="02020603050405020304" pitchFamily="18" charset="0"/>
              </a:rPr>
              <a:t>Requires a plan amendment by the end of 2022 plan year.</a:t>
            </a:r>
          </a:p>
        </p:txBody>
      </p:sp>
      <p:sp>
        <p:nvSpPr>
          <p:cNvPr id="5" name="Footer Placeholder 4">
            <a:extLst>
              <a:ext uri="{FF2B5EF4-FFF2-40B4-BE49-F238E27FC236}">
                <a16:creationId xmlns:a16="http://schemas.microsoft.com/office/drawing/2014/main" id="{C88C85FA-9129-4FAB-A984-C062A1CBD237}"/>
              </a:ext>
            </a:extLst>
          </p:cNvPr>
          <p:cNvSpPr>
            <a:spLocks noGrp="1"/>
          </p:cNvSpPr>
          <p:nvPr>
            <p:ph type="ftr" sz="quarter" idx="11"/>
          </p:nvPr>
        </p:nvSpPr>
        <p:spPr/>
        <p:txBody>
          <a:bodyPr/>
          <a:lstStyle/>
          <a:p>
            <a:r>
              <a:rPr lang="en-US"/>
              <a:t>VanBlackLaw.com</a:t>
            </a:r>
            <a:endParaRPr lang="en-US" dirty="0"/>
          </a:p>
        </p:txBody>
      </p:sp>
    </p:spTree>
    <p:extLst>
      <p:ext uri="{BB962C8B-B14F-4D97-AF65-F5344CB8AC3E}">
        <p14:creationId xmlns:p14="http://schemas.microsoft.com/office/powerpoint/2010/main" val="1250916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5F9147-0346-43E4-B9C8-FE3D97A0EAFC}"/>
              </a:ext>
            </a:extLst>
          </p:cNvPr>
          <p:cNvSpPr>
            <a:spLocks noGrp="1"/>
          </p:cNvSpPr>
          <p:nvPr>
            <p:ph type="sldNum" sz="quarter" idx="12"/>
          </p:nvPr>
        </p:nvSpPr>
        <p:spPr/>
        <p:txBody>
          <a:bodyPr/>
          <a:lstStyle/>
          <a:p>
            <a:fld id="{1A8E7E4D-98C5-4E51-A109-4F0887146D55}" type="slidenum">
              <a:rPr lang="en-US" smtClean="0"/>
              <a:pPr/>
              <a:t>6</a:t>
            </a:fld>
            <a:endParaRPr lang="en-US"/>
          </a:p>
        </p:txBody>
      </p:sp>
      <p:sp>
        <p:nvSpPr>
          <p:cNvPr id="3" name="Title 2">
            <a:extLst>
              <a:ext uri="{FF2B5EF4-FFF2-40B4-BE49-F238E27FC236}">
                <a16:creationId xmlns:a16="http://schemas.microsoft.com/office/drawing/2014/main" id="{48AF59F7-2860-47A3-90C4-3EF6004158FA}"/>
              </a:ext>
            </a:extLst>
          </p:cNvPr>
          <p:cNvSpPr>
            <a:spLocks noGrp="1"/>
          </p:cNvSpPr>
          <p:nvPr>
            <p:ph type="title"/>
          </p:nvPr>
        </p:nvSpPr>
        <p:spPr/>
        <p:txBody>
          <a:bodyPr>
            <a:normAutofit/>
          </a:bodyPr>
          <a:lstStyle/>
          <a:p>
            <a:pPr algn="ctr"/>
            <a:r>
              <a:rPr lang="en-US" sz="3600" dirty="0">
                <a:latin typeface="Times New Roman" panose="02020603050405020304" pitchFamily="18" charset="0"/>
                <a:cs typeface="Times New Roman" panose="02020603050405020304" pitchFamily="18" charset="0"/>
              </a:rPr>
              <a:t>Required Minimum Distributions Start at Age 72</a:t>
            </a:r>
            <a:endParaRPr lang="en-US" sz="3600" dirty="0"/>
          </a:p>
        </p:txBody>
      </p:sp>
      <p:sp>
        <p:nvSpPr>
          <p:cNvPr id="4" name="Text Placeholder 3">
            <a:extLst>
              <a:ext uri="{FF2B5EF4-FFF2-40B4-BE49-F238E27FC236}">
                <a16:creationId xmlns:a16="http://schemas.microsoft.com/office/drawing/2014/main" id="{0AF967D4-E57E-4935-BD47-A0F0A15022D4}"/>
              </a:ext>
            </a:extLst>
          </p:cNvPr>
          <p:cNvSpPr>
            <a:spLocks noGrp="1"/>
          </p:cNvSpPr>
          <p:nvPr>
            <p:ph type="body" sz="quarter" idx="13"/>
          </p:nvPr>
        </p:nvSpPr>
        <p:spPr/>
        <p:txBody>
          <a:bodyPr>
            <a:normAutofit fontScale="85000" lnSpcReduction="20000"/>
          </a:bodyPr>
          <a:lstStyle/>
          <a:p>
            <a:pPr marL="0" indent="0">
              <a:buNone/>
            </a:pPr>
            <a:r>
              <a:rPr lang="en-US" dirty="0">
                <a:latin typeface="Times New Roman" panose="02020603050405020304" pitchFamily="18" charset="0"/>
                <a:cs typeface="Times New Roman" panose="02020603050405020304" pitchFamily="18" charset="0"/>
              </a:rPr>
              <a:t>Before the SECURE Act, participants were required to begin taking distributions from their retirement plan account by April 1 of the year following the year the participant turned 70½ or retired. </a:t>
            </a:r>
          </a:p>
          <a:p>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The SECURE Act increases the required minimum distribution age from 70½ to 72.</a:t>
            </a:r>
          </a:p>
          <a:p>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Effectively postpones required distributions for 1½ years.</a:t>
            </a:r>
          </a:p>
          <a:p>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Effective for individuals turning 70½ during or after 2020; the age 72 change will not apply to individuals who have already turned 70½ before January 1, 2020. </a:t>
            </a:r>
          </a:p>
          <a:p>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Requires a plan amendment by the end of 2022 plan year.</a:t>
            </a:r>
          </a:p>
        </p:txBody>
      </p:sp>
      <p:sp>
        <p:nvSpPr>
          <p:cNvPr id="5" name="Footer Placeholder 4">
            <a:extLst>
              <a:ext uri="{FF2B5EF4-FFF2-40B4-BE49-F238E27FC236}">
                <a16:creationId xmlns:a16="http://schemas.microsoft.com/office/drawing/2014/main" id="{C88C85FA-9129-4FAB-A984-C062A1CBD237}"/>
              </a:ext>
            </a:extLst>
          </p:cNvPr>
          <p:cNvSpPr>
            <a:spLocks noGrp="1"/>
          </p:cNvSpPr>
          <p:nvPr>
            <p:ph type="ftr" sz="quarter" idx="11"/>
          </p:nvPr>
        </p:nvSpPr>
        <p:spPr/>
        <p:txBody>
          <a:bodyPr/>
          <a:lstStyle/>
          <a:p>
            <a:r>
              <a:rPr lang="en-US"/>
              <a:t>VanBlackLaw.com</a:t>
            </a:r>
            <a:endParaRPr lang="en-US" dirty="0"/>
          </a:p>
        </p:txBody>
      </p:sp>
    </p:spTree>
    <p:extLst>
      <p:ext uri="{BB962C8B-B14F-4D97-AF65-F5344CB8AC3E}">
        <p14:creationId xmlns:p14="http://schemas.microsoft.com/office/powerpoint/2010/main" val="22652012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5F9147-0346-43E4-B9C8-FE3D97A0EAFC}"/>
              </a:ext>
            </a:extLst>
          </p:cNvPr>
          <p:cNvSpPr>
            <a:spLocks noGrp="1"/>
          </p:cNvSpPr>
          <p:nvPr>
            <p:ph type="sldNum" sz="quarter" idx="12"/>
          </p:nvPr>
        </p:nvSpPr>
        <p:spPr/>
        <p:txBody>
          <a:bodyPr/>
          <a:lstStyle/>
          <a:p>
            <a:fld id="{1A8E7E4D-98C5-4E51-A109-4F0887146D55}" type="slidenum">
              <a:rPr lang="en-US" smtClean="0"/>
              <a:pPr/>
              <a:t>7</a:t>
            </a:fld>
            <a:endParaRPr lang="en-US"/>
          </a:p>
        </p:txBody>
      </p:sp>
      <p:sp>
        <p:nvSpPr>
          <p:cNvPr id="3" name="Title 2">
            <a:extLst>
              <a:ext uri="{FF2B5EF4-FFF2-40B4-BE49-F238E27FC236}">
                <a16:creationId xmlns:a16="http://schemas.microsoft.com/office/drawing/2014/main" id="{48AF59F7-2860-47A3-90C4-3EF6004158FA}"/>
              </a:ext>
            </a:extLst>
          </p:cNvPr>
          <p:cNvSpPr>
            <a:spLocks noGrp="1"/>
          </p:cNvSpPr>
          <p:nvPr>
            <p:ph type="title"/>
          </p:nvPr>
        </p:nvSpPr>
        <p:spPr/>
        <p:txBody>
          <a:bodyPr>
            <a:normAutofit/>
          </a:bodyPr>
          <a:lstStyle/>
          <a:p>
            <a:pPr algn="ctr"/>
            <a:r>
              <a:rPr lang="en-US" sz="3600" dirty="0">
                <a:latin typeface="Times New Roman" panose="02020603050405020304" pitchFamily="18" charset="0"/>
                <a:cs typeface="Times New Roman" panose="02020603050405020304" pitchFamily="18" charset="0"/>
              </a:rPr>
              <a:t>Penalty-Free Withdrawals for Birth or Adoption Expenses</a:t>
            </a:r>
            <a:endParaRPr lang="en-US" sz="3600" dirty="0"/>
          </a:p>
        </p:txBody>
      </p:sp>
      <p:sp>
        <p:nvSpPr>
          <p:cNvPr id="4" name="Text Placeholder 3">
            <a:extLst>
              <a:ext uri="{FF2B5EF4-FFF2-40B4-BE49-F238E27FC236}">
                <a16:creationId xmlns:a16="http://schemas.microsoft.com/office/drawing/2014/main" id="{0AF967D4-E57E-4935-BD47-A0F0A15022D4}"/>
              </a:ext>
            </a:extLst>
          </p:cNvPr>
          <p:cNvSpPr>
            <a:spLocks noGrp="1"/>
          </p:cNvSpPr>
          <p:nvPr>
            <p:ph type="body" sz="quarter" idx="13"/>
          </p:nvPr>
        </p:nvSpPr>
        <p:spPr/>
        <p:txBody>
          <a:bodyPr>
            <a:noAutofit/>
          </a:bodyPr>
          <a:lstStyle/>
          <a:p>
            <a:pPr marL="0" indent="0">
              <a:buNone/>
            </a:pPr>
            <a:r>
              <a:rPr lang="en-US" sz="2000" dirty="0">
                <a:latin typeface="Times New Roman" panose="02020603050405020304" pitchFamily="18" charset="0"/>
                <a:cs typeface="Times New Roman" panose="02020603050405020304" pitchFamily="18" charset="0"/>
              </a:rPr>
              <a:t>Withdrawals from a retirement plan before reaching age 59½ are generally subject to a 10% penalty for early distributions.</a:t>
            </a:r>
          </a:p>
          <a:p>
            <a:endParaRPr lang="en-US" sz="2000" dirty="0">
              <a:latin typeface="Times New Roman" panose="02020603050405020304" pitchFamily="18" charset="0"/>
              <a:cs typeface="Times New Roman" panose="02020603050405020304" pitchFamily="18" charset="0"/>
            </a:endParaRPr>
          </a:p>
          <a:p>
            <a:pPr marL="0" indent="0">
              <a:buNone/>
            </a:pPr>
            <a:r>
              <a:rPr lang="en-US" sz="2000" dirty="0">
                <a:latin typeface="Times New Roman" panose="02020603050405020304" pitchFamily="18" charset="0"/>
                <a:cs typeface="Times New Roman" panose="02020603050405020304" pitchFamily="18" charset="0"/>
              </a:rPr>
              <a:t>The SECURE Act permits individuals to take penalty-free withdrawals of up to $5,000 from their retirement plan or IRA for expenses related to the birth or adoption of a child. </a:t>
            </a:r>
          </a:p>
          <a:p>
            <a:endParaRPr lang="en-US" sz="2000" dirty="0">
              <a:latin typeface="Times New Roman" panose="02020603050405020304" pitchFamily="18" charset="0"/>
              <a:cs typeface="Times New Roman" panose="02020603050405020304" pitchFamily="18" charset="0"/>
            </a:endParaRPr>
          </a:p>
          <a:p>
            <a:pPr marL="0" indent="0">
              <a:buNone/>
            </a:pPr>
            <a:r>
              <a:rPr lang="en-US" sz="2000" dirty="0">
                <a:latin typeface="Times New Roman" panose="02020603050405020304" pitchFamily="18" charset="0"/>
                <a:cs typeface="Times New Roman" panose="02020603050405020304" pitchFamily="18" charset="0"/>
              </a:rPr>
              <a:t>Individuals have up to one year following the birth or adoption to take the withdrawal. </a:t>
            </a:r>
          </a:p>
          <a:p>
            <a:pPr marL="0" indent="0">
              <a:buNone/>
            </a:pPr>
            <a:endParaRPr lang="en-US" sz="2000" dirty="0">
              <a:latin typeface="Times New Roman" panose="02020603050405020304" pitchFamily="18" charset="0"/>
              <a:cs typeface="Times New Roman" panose="02020603050405020304" pitchFamily="18" charset="0"/>
            </a:endParaRPr>
          </a:p>
          <a:p>
            <a:pPr marL="0" indent="0">
              <a:buNone/>
            </a:pPr>
            <a:r>
              <a:rPr lang="en-US" sz="2000" dirty="0">
                <a:latin typeface="Times New Roman" panose="02020603050405020304" pitchFamily="18" charset="0"/>
                <a:cs typeface="Times New Roman" panose="02020603050405020304" pitchFamily="18" charset="0"/>
              </a:rPr>
              <a:t>The withdrawal will be taxable but will not be subject to the 10% early withdrawal penalty. </a:t>
            </a:r>
          </a:p>
          <a:p>
            <a:pPr marL="0" indent="0">
              <a:buNone/>
            </a:pPr>
            <a:endParaRPr lang="en-US" sz="2000" dirty="0">
              <a:latin typeface="Times New Roman" panose="02020603050405020304" pitchFamily="18" charset="0"/>
              <a:cs typeface="Times New Roman" panose="02020603050405020304" pitchFamily="18" charset="0"/>
            </a:endParaRPr>
          </a:p>
          <a:p>
            <a:pPr marL="0" indent="0">
              <a:buNone/>
            </a:pPr>
            <a:r>
              <a:rPr lang="en-US" sz="2000" dirty="0">
                <a:latin typeface="Times New Roman" panose="02020603050405020304" pitchFamily="18" charset="0"/>
                <a:cs typeface="Times New Roman" panose="02020603050405020304" pitchFamily="18" charset="0"/>
              </a:rPr>
              <a:t>Effective in 2020.  Requires a plan amendment by end of 2022 plan year.</a:t>
            </a: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C88C85FA-9129-4FAB-A984-C062A1CBD237}"/>
              </a:ext>
            </a:extLst>
          </p:cNvPr>
          <p:cNvSpPr>
            <a:spLocks noGrp="1"/>
          </p:cNvSpPr>
          <p:nvPr>
            <p:ph type="ftr" sz="quarter" idx="11"/>
          </p:nvPr>
        </p:nvSpPr>
        <p:spPr/>
        <p:txBody>
          <a:bodyPr/>
          <a:lstStyle/>
          <a:p>
            <a:r>
              <a:rPr lang="en-US"/>
              <a:t>VanBlackLaw.com</a:t>
            </a:r>
            <a:endParaRPr lang="en-US" dirty="0"/>
          </a:p>
        </p:txBody>
      </p:sp>
    </p:spTree>
    <p:extLst>
      <p:ext uri="{BB962C8B-B14F-4D97-AF65-F5344CB8AC3E}">
        <p14:creationId xmlns:p14="http://schemas.microsoft.com/office/powerpoint/2010/main" val="1727221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5F9147-0346-43E4-B9C8-FE3D97A0EAFC}"/>
              </a:ext>
            </a:extLst>
          </p:cNvPr>
          <p:cNvSpPr>
            <a:spLocks noGrp="1"/>
          </p:cNvSpPr>
          <p:nvPr>
            <p:ph type="sldNum" sz="quarter" idx="12"/>
          </p:nvPr>
        </p:nvSpPr>
        <p:spPr/>
        <p:txBody>
          <a:bodyPr/>
          <a:lstStyle/>
          <a:p>
            <a:fld id="{1A8E7E4D-98C5-4E51-A109-4F0887146D55}" type="slidenum">
              <a:rPr lang="en-US" smtClean="0"/>
              <a:pPr/>
              <a:t>8</a:t>
            </a:fld>
            <a:endParaRPr lang="en-US"/>
          </a:p>
        </p:txBody>
      </p:sp>
      <p:sp>
        <p:nvSpPr>
          <p:cNvPr id="3" name="Title 2">
            <a:extLst>
              <a:ext uri="{FF2B5EF4-FFF2-40B4-BE49-F238E27FC236}">
                <a16:creationId xmlns:a16="http://schemas.microsoft.com/office/drawing/2014/main" id="{48AF59F7-2860-47A3-90C4-3EF6004158FA}"/>
              </a:ext>
            </a:extLst>
          </p:cNvPr>
          <p:cNvSpPr>
            <a:spLocks noGrp="1"/>
          </p:cNvSpPr>
          <p:nvPr>
            <p:ph type="title"/>
          </p:nvPr>
        </p:nvSpPr>
        <p:spPr/>
        <p:txBody>
          <a:bodyPr>
            <a:normAutofit/>
          </a:bodyPr>
          <a:lstStyle/>
          <a:p>
            <a:pPr algn="ctr"/>
            <a:r>
              <a:rPr lang="en-US" sz="3600" dirty="0">
                <a:latin typeface="Times New Roman" panose="02020603050405020304" pitchFamily="18" charset="0"/>
                <a:cs typeface="Times New Roman" panose="02020603050405020304" pitchFamily="18" charset="0"/>
              </a:rPr>
              <a:t>No Age Restrictions on IRA Contributions</a:t>
            </a:r>
            <a:endParaRPr lang="en-US" sz="3600" dirty="0"/>
          </a:p>
        </p:txBody>
      </p:sp>
      <p:sp>
        <p:nvSpPr>
          <p:cNvPr id="4" name="Text Placeholder 3">
            <a:extLst>
              <a:ext uri="{FF2B5EF4-FFF2-40B4-BE49-F238E27FC236}">
                <a16:creationId xmlns:a16="http://schemas.microsoft.com/office/drawing/2014/main" id="{0AF967D4-E57E-4935-BD47-A0F0A15022D4}"/>
              </a:ext>
            </a:extLst>
          </p:cNvPr>
          <p:cNvSpPr>
            <a:spLocks noGrp="1"/>
          </p:cNvSpPr>
          <p:nvPr>
            <p:ph type="body" sz="quarter" idx="13"/>
          </p:nvPr>
        </p:nvSpPr>
        <p:spPr/>
        <p:txBody>
          <a:bodyPr>
            <a:normAutofit lnSpcReduction="10000"/>
          </a:bodyPr>
          <a:lstStyle/>
          <a:p>
            <a:pPr marL="0" indent="0">
              <a:buNone/>
            </a:pPr>
            <a:r>
              <a:rPr lang="en-US" sz="2400" dirty="0">
                <a:latin typeface="Times New Roman" panose="02020603050405020304" pitchFamily="18" charset="0"/>
                <a:cs typeface="Times New Roman" panose="02020603050405020304" pitchFamily="18" charset="0"/>
              </a:rPr>
              <a:t>The SECURE Act repeals the prohibition on traditional IRA contributions by an individual who has reached the age of 70½. </a:t>
            </a:r>
          </a:p>
          <a:p>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Prior to 2020, individuals were unable to make traditional IRA contributions after the year they turned age 70½. Starting this year, the maximum age for making IRA contributions is eliminated. </a:t>
            </a:r>
          </a:p>
          <a:p>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Even after required minimum distributions start at age 72, a traditional IRA participant with earned income may still contribute to their IRA.</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No change re: Roth IRAs – no age-based restrictions on those.</a:t>
            </a:r>
          </a:p>
        </p:txBody>
      </p:sp>
      <p:sp>
        <p:nvSpPr>
          <p:cNvPr id="5" name="Footer Placeholder 4">
            <a:extLst>
              <a:ext uri="{FF2B5EF4-FFF2-40B4-BE49-F238E27FC236}">
                <a16:creationId xmlns:a16="http://schemas.microsoft.com/office/drawing/2014/main" id="{C88C85FA-9129-4FAB-A984-C062A1CBD237}"/>
              </a:ext>
            </a:extLst>
          </p:cNvPr>
          <p:cNvSpPr>
            <a:spLocks noGrp="1"/>
          </p:cNvSpPr>
          <p:nvPr>
            <p:ph type="ftr" sz="quarter" idx="11"/>
          </p:nvPr>
        </p:nvSpPr>
        <p:spPr/>
        <p:txBody>
          <a:bodyPr/>
          <a:lstStyle/>
          <a:p>
            <a:r>
              <a:rPr lang="en-US"/>
              <a:t>VanBlackLaw.com</a:t>
            </a:r>
            <a:endParaRPr lang="en-US" dirty="0"/>
          </a:p>
        </p:txBody>
      </p:sp>
    </p:spTree>
    <p:extLst>
      <p:ext uri="{BB962C8B-B14F-4D97-AF65-F5344CB8AC3E}">
        <p14:creationId xmlns:p14="http://schemas.microsoft.com/office/powerpoint/2010/main" val="2874094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5F9147-0346-43E4-B9C8-FE3D97A0EAFC}"/>
              </a:ext>
            </a:extLst>
          </p:cNvPr>
          <p:cNvSpPr>
            <a:spLocks noGrp="1"/>
          </p:cNvSpPr>
          <p:nvPr>
            <p:ph type="sldNum" sz="quarter" idx="12"/>
          </p:nvPr>
        </p:nvSpPr>
        <p:spPr/>
        <p:txBody>
          <a:bodyPr/>
          <a:lstStyle/>
          <a:p>
            <a:fld id="{1A8E7E4D-98C5-4E51-A109-4F0887146D55}" type="slidenum">
              <a:rPr lang="en-US" smtClean="0"/>
              <a:pPr/>
              <a:t>9</a:t>
            </a:fld>
            <a:endParaRPr lang="en-US"/>
          </a:p>
        </p:txBody>
      </p:sp>
      <p:sp>
        <p:nvSpPr>
          <p:cNvPr id="3" name="Title 2">
            <a:extLst>
              <a:ext uri="{FF2B5EF4-FFF2-40B4-BE49-F238E27FC236}">
                <a16:creationId xmlns:a16="http://schemas.microsoft.com/office/drawing/2014/main" id="{48AF59F7-2860-47A3-90C4-3EF6004158FA}"/>
              </a:ext>
            </a:extLst>
          </p:cNvPr>
          <p:cNvSpPr>
            <a:spLocks noGrp="1"/>
          </p:cNvSpPr>
          <p:nvPr>
            <p:ph type="title"/>
          </p:nvPr>
        </p:nvSpPr>
        <p:spPr/>
        <p:txBody>
          <a:bodyPr>
            <a:normAutofit/>
          </a:bodyPr>
          <a:lstStyle/>
          <a:p>
            <a:pPr algn="ctr"/>
            <a:r>
              <a:rPr lang="en-US" sz="3600" dirty="0">
                <a:latin typeface="Times New Roman" panose="02020603050405020304" pitchFamily="18" charset="0"/>
                <a:cs typeface="Times New Roman" panose="02020603050405020304" pitchFamily="18" charset="0"/>
              </a:rPr>
              <a:t>IRS Eases 401(k) Hardship Withdrawals</a:t>
            </a:r>
            <a:endParaRPr lang="en-US" sz="3600" dirty="0"/>
          </a:p>
        </p:txBody>
      </p:sp>
      <p:sp>
        <p:nvSpPr>
          <p:cNvPr id="4" name="Text Placeholder 3">
            <a:extLst>
              <a:ext uri="{FF2B5EF4-FFF2-40B4-BE49-F238E27FC236}">
                <a16:creationId xmlns:a16="http://schemas.microsoft.com/office/drawing/2014/main" id="{0AF967D4-E57E-4935-BD47-A0F0A15022D4}"/>
              </a:ext>
            </a:extLst>
          </p:cNvPr>
          <p:cNvSpPr>
            <a:spLocks noGrp="1"/>
          </p:cNvSpPr>
          <p:nvPr>
            <p:ph type="body" sz="quarter" idx="13"/>
          </p:nvPr>
        </p:nvSpPr>
        <p:spPr/>
        <p:txBody>
          <a:bodyPr>
            <a:normAutofit fontScale="92500" lnSpcReduction="10000"/>
          </a:bodyPr>
          <a:lstStyle/>
          <a:p>
            <a:pPr marL="0" indent="0">
              <a:buNone/>
            </a:pPr>
            <a:r>
              <a:rPr lang="en-US" sz="2400" dirty="0">
                <a:latin typeface="Times New Roman" panose="02020603050405020304" pitchFamily="18" charset="0"/>
                <a:cs typeface="Times New Roman" panose="02020603050405020304" pitchFamily="18" charset="0"/>
              </a:rPr>
              <a:t>Last fall, the IRS issued a final rule that relaxes several existing restrictions on hardship distributions from defined contribution plans. Some of these changes are mandatory, requiring employers to make the changes operational by January 1, 2020, while others are optional.</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Plan amendments not required until December 31, 2021.</a:t>
            </a:r>
          </a:p>
          <a:p>
            <a:pPr marL="0" indent="0">
              <a:buNone/>
            </a:pP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Eliminates the six-month contribution-suspension requirement. Mandatory.</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The final rule eliminates the suspension period that barred participants who take a hardship distribution from making new contributions to the plan for six months. Starting January 1, 2020, plans will no longer be able to suspend contributions following a hardship distribution</a:t>
            </a:r>
          </a:p>
        </p:txBody>
      </p:sp>
      <p:sp>
        <p:nvSpPr>
          <p:cNvPr id="5" name="Footer Placeholder 4">
            <a:extLst>
              <a:ext uri="{FF2B5EF4-FFF2-40B4-BE49-F238E27FC236}">
                <a16:creationId xmlns:a16="http://schemas.microsoft.com/office/drawing/2014/main" id="{C88C85FA-9129-4FAB-A984-C062A1CBD237}"/>
              </a:ext>
            </a:extLst>
          </p:cNvPr>
          <p:cNvSpPr>
            <a:spLocks noGrp="1"/>
          </p:cNvSpPr>
          <p:nvPr>
            <p:ph type="ftr" sz="quarter" idx="11"/>
          </p:nvPr>
        </p:nvSpPr>
        <p:spPr/>
        <p:txBody>
          <a:bodyPr/>
          <a:lstStyle/>
          <a:p>
            <a:r>
              <a:rPr lang="en-US"/>
              <a:t>VanBlackLaw.com</a:t>
            </a:r>
            <a:endParaRPr lang="en-US" dirty="0"/>
          </a:p>
        </p:txBody>
      </p:sp>
    </p:spTree>
    <p:extLst>
      <p:ext uri="{BB962C8B-B14F-4D97-AF65-F5344CB8AC3E}">
        <p14:creationId xmlns:p14="http://schemas.microsoft.com/office/powerpoint/2010/main" val="1387041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Theme1">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B_Template.pptx" id="{7787F55B-CB1C-4714-A6B5-42D3D5D70993}" vid="{7A5D7E18-7240-433F-9FE9-0D7FE0936A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6">
    <wetp:webextensionref xmlns:r="http://schemas.openxmlformats.org/officeDocument/2006/relationships" r:id="rId1"/>
  </wetp:taskpane>
  <wetp:taskpane dockstate="right" visibility="0" width="350" row="7">
    <wetp:webextensionref xmlns:r="http://schemas.openxmlformats.org/officeDocument/2006/relationships" r:id="rId2"/>
  </wetp:taskpane>
  <wetp:taskpane dockstate="right" visibility="0" width="350" row="8">
    <wetp:webextensionref xmlns:r="http://schemas.openxmlformats.org/officeDocument/2006/relationships" r:id="rId3"/>
  </wetp:taskpane>
</wetp:taskpanes>
</file>

<file path=ppt/webextensions/webextension1.xml><?xml version="1.0" encoding="utf-8"?>
<we:webextension xmlns:we="http://schemas.microsoft.com/office/webextensions/webextension/2010/11" id="{F70CA593-0004-4A09-8C36-9A887C29D83F}">
  <we:reference id="wa104178141" version="3.10.0.152" store="en-US" storeType="OMEX"/>
  <we:alternateReferences>
    <we:reference id="WA104178141" version="3.10.0.152" store="WA104178141"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9858B8D9-698E-47C5-9497-01CC477639A3}">
  <we:reference id="wa104198733" version="1.0.0.7" store="en-US" storeType="OMEX"/>
  <we:alternateReferences>
    <we:reference id="WA104198733" version="1.0.0.7" store="WA104198733"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8C9454D6-02E4-4157-8529-BE6E5E0CA566}">
  <we:reference id="wa104379997" version="2.0.0.0" store="en-US" storeType="OMEX"/>
  <we:alternateReferences>
    <we:reference id="WA104379997" version="2.0.0.0" store="WA104379997"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VB Template August 2019</Template>
  <TotalTime>61</TotalTime>
  <Words>1371</Words>
  <Application>Microsoft Office PowerPoint</Application>
  <PresentationFormat>Widescreen</PresentationFormat>
  <Paragraphs>147</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Times New Roman</vt:lpstr>
      <vt:lpstr>Theme1</vt:lpstr>
      <vt:lpstr>PowerPoint Presentation</vt:lpstr>
      <vt:lpstr>The SECURE Act</vt:lpstr>
      <vt:lpstr>PowerPoint Presentation</vt:lpstr>
      <vt:lpstr>401(k) Plan Coverage for Part-Time/Long-Term Employees</vt:lpstr>
      <vt:lpstr>401(k) Plan Coverage for Part-Time/Long-Term Employees</vt:lpstr>
      <vt:lpstr>Required Minimum Distributions Start at Age 72</vt:lpstr>
      <vt:lpstr>Penalty-Free Withdrawals for Birth or Adoption Expenses</vt:lpstr>
      <vt:lpstr>No Age Restrictions on IRA Contributions</vt:lpstr>
      <vt:lpstr>IRS Eases 401(k) Hardship Withdrawals</vt:lpstr>
      <vt:lpstr>IRS Eases 401(k) Hardship Withdrawals</vt:lpstr>
      <vt:lpstr>Annuity Options Expanded for 401(k) Plans</vt:lpstr>
      <vt:lpstr>Additional Annuity Disclosure Information Required</vt:lpstr>
      <vt:lpstr>PowerPoint Presentation</vt:lpstr>
      <vt:lpstr>Increased Penalties for Late Form 5500s and Plan-Related Notices</vt:lpstr>
      <vt:lpstr>Increased Penalties for Late Form 5500s and Plan-Related Notices</vt:lpstr>
      <vt:lpstr>Limit on “Stretch” IRAs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C. Baker</dc:creator>
  <cp:lastModifiedBy>Caroline C. Baker</cp:lastModifiedBy>
  <cp:revision>12</cp:revision>
  <dcterms:created xsi:type="dcterms:W3CDTF">2020-02-26T14:37:00Z</dcterms:created>
  <dcterms:modified xsi:type="dcterms:W3CDTF">2020-02-28T20:12:54Z</dcterms:modified>
</cp:coreProperties>
</file>